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4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61" r:id="rId4"/>
    <p:sldId id="263" r:id="rId5"/>
    <p:sldId id="264" r:id="rId6"/>
  </p:sldIdLst>
  <p:sldSz cx="9144000" cy="5143500" type="screen16x9"/>
  <p:notesSz cx="9947275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77823" autoAdjust="0"/>
  </p:normalViewPr>
  <p:slideViewPr>
    <p:cSldViewPr showGuides="1">
      <p:cViewPr varScale="1">
        <p:scale>
          <a:sx n="117" d="100"/>
          <a:sy n="117" d="100"/>
        </p:scale>
        <p:origin x="1434" y="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DD5E2D-52B4-403B-8982-42610EA3BD20}" type="doc">
      <dgm:prSet loTypeId="urn:microsoft.com/office/officeart/2005/8/layout/lProcess2" loCatId="list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D639D36D-5D5A-4337-89DC-00B6085E62D7}">
      <dgm:prSet phldrT="[Текст]"/>
      <dgm:spPr/>
      <dgm:t>
        <a:bodyPr/>
        <a:lstStyle/>
        <a:p>
          <a:r>
            <a:rPr lang="ru-RU" dirty="0"/>
            <a:t>Количество ОО, осуществляющих деятельность с нарушением требований законодательства Российской Федерации в сфере образования</a:t>
          </a:r>
        </a:p>
      </dgm:t>
    </dgm:pt>
    <dgm:pt modelId="{D9CACC5C-2477-41BC-BCC4-AFBB92FE5973}" type="parTrans" cxnId="{6F28C4FD-7025-4E6B-8392-547FD67640C4}">
      <dgm:prSet/>
      <dgm:spPr/>
      <dgm:t>
        <a:bodyPr/>
        <a:lstStyle/>
        <a:p>
          <a:endParaRPr lang="ru-RU"/>
        </a:p>
      </dgm:t>
    </dgm:pt>
    <dgm:pt modelId="{5E521C53-EEF5-4398-B9EE-9AC20EDE90F8}" type="sibTrans" cxnId="{6F28C4FD-7025-4E6B-8392-547FD67640C4}">
      <dgm:prSet/>
      <dgm:spPr/>
      <dgm:t>
        <a:bodyPr/>
        <a:lstStyle/>
        <a:p>
          <a:endParaRPr lang="ru-RU"/>
        </a:p>
      </dgm:t>
    </dgm:pt>
    <dgm:pt modelId="{E7817D6B-2190-4408-9B2E-2A33BEB76143}">
      <dgm:prSet custT="1"/>
      <dgm:spPr/>
      <dgm:t>
        <a:bodyPr/>
        <a:lstStyle/>
        <a:p>
          <a:r>
            <a:rPr lang="ru-RU" sz="2000" dirty="0"/>
            <a:t>28                                         </a:t>
          </a:r>
          <a:r>
            <a:rPr lang="ru-RU" sz="1600" dirty="0"/>
            <a:t>(35% от общего количества ОО, участвовавших в МБ)</a:t>
          </a:r>
        </a:p>
      </dgm:t>
    </dgm:pt>
    <dgm:pt modelId="{03C12C29-9680-4836-A3B3-F3C6B9661884}" type="parTrans" cxnId="{BF439ECB-A2AD-4D7B-8391-2E6E81FC09CD}">
      <dgm:prSet/>
      <dgm:spPr/>
      <dgm:t>
        <a:bodyPr/>
        <a:lstStyle/>
        <a:p>
          <a:endParaRPr lang="ru-RU"/>
        </a:p>
      </dgm:t>
    </dgm:pt>
    <dgm:pt modelId="{494DE87C-A46E-41D7-BB2C-78D0802719A6}" type="sibTrans" cxnId="{BF439ECB-A2AD-4D7B-8391-2E6E81FC09CD}">
      <dgm:prSet/>
      <dgm:spPr/>
      <dgm:t>
        <a:bodyPr/>
        <a:lstStyle/>
        <a:p>
          <a:endParaRPr lang="ru-RU"/>
        </a:p>
      </dgm:t>
    </dgm:pt>
    <dgm:pt modelId="{9B8E0947-FFCD-479B-8C97-6BFFF2A6A22E}" type="pres">
      <dgm:prSet presAssocID="{5EDD5E2D-52B4-403B-8982-42610EA3BD20}" presName="theList" presStyleCnt="0">
        <dgm:presLayoutVars>
          <dgm:dir/>
          <dgm:animLvl val="lvl"/>
          <dgm:resizeHandles val="exact"/>
        </dgm:presLayoutVars>
      </dgm:prSet>
      <dgm:spPr/>
    </dgm:pt>
    <dgm:pt modelId="{E4A668E2-69F6-4032-B314-63549002A90F}" type="pres">
      <dgm:prSet presAssocID="{D639D36D-5D5A-4337-89DC-00B6085E62D7}" presName="compNode" presStyleCnt="0"/>
      <dgm:spPr/>
    </dgm:pt>
    <dgm:pt modelId="{21AA9211-B9E9-4819-9B10-0FBBC35CC970}" type="pres">
      <dgm:prSet presAssocID="{D639D36D-5D5A-4337-89DC-00B6085E62D7}" presName="aNode" presStyleLbl="bgShp" presStyleIdx="0" presStyleCnt="1" custLinFactNeighborX="-49" custLinFactNeighborY="-16667"/>
      <dgm:spPr/>
    </dgm:pt>
    <dgm:pt modelId="{DC6E95B6-9914-4287-A177-07E00120A29E}" type="pres">
      <dgm:prSet presAssocID="{D639D36D-5D5A-4337-89DC-00B6085E62D7}" presName="textNode" presStyleLbl="bgShp" presStyleIdx="0" presStyleCnt="1"/>
      <dgm:spPr/>
    </dgm:pt>
    <dgm:pt modelId="{D0BC6D64-1538-4C3A-85D2-620481DBC31D}" type="pres">
      <dgm:prSet presAssocID="{D639D36D-5D5A-4337-89DC-00B6085E62D7}" presName="compChildNode" presStyleCnt="0"/>
      <dgm:spPr/>
    </dgm:pt>
    <dgm:pt modelId="{9D6D77BC-545F-44EA-AF23-622A1F0172DE}" type="pres">
      <dgm:prSet presAssocID="{D639D36D-5D5A-4337-89DC-00B6085E62D7}" presName="theInnerList" presStyleCnt="0"/>
      <dgm:spPr/>
    </dgm:pt>
    <dgm:pt modelId="{71D2E346-5D24-4E76-A17D-203A7E21A80A}" type="pres">
      <dgm:prSet presAssocID="{E7817D6B-2190-4408-9B2E-2A33BEB76143}" presName="childNode" presStyleLbl="node1" presStyleIdx="0" presStyleCnt="1">
        <dgm:presLayoutVars>
          <dgm:bulletEnabled val="1"/>
        </dgm:presLayoutVars>
      </dgm:prSet>
      <dgm:spPr/>
    </dgm:pt>
  </dgm:ptLst>
  <dgm:cxnLst>
    <dgm:cxn modelId="{6649A406-7406-4D8E-9F1B-54324DA89E78}" type="presOf" srcId="{D639D36D-5D5A-4337-89DC-00B6085E62D7}" destId="{21AA9211-B9E9-4819-9B10-0FBBC35CC970}" srcOrd="0" destOrd="0" presId="urn:microsoft.com/office/officeart/2005/8/layout/lProcess2"/>
    <dgm:cxn modelId="{81CE3F1F-125C-456B-B222-8342570B2755}" type="presOf" srcId="{E7817D6B-2190-4408-9B2E-2A33BEB76143}" destId="{71D2E346-5D24-4E76-A17D-203A7E21A80A}" srcOrd="0" destOrd="0" presId="urn:microsoft.com/office/officeart/2005/8/layout/lProcess2"/>
    <dgm:cxn modelId="{A8B92B23-CC26-460F-A897-0865CFAD09A5}" type="presOf" srcId="{D639D36D-5D5A-4337-89DC-00B6085E62D7}" destId="{DC6E95B6-9914-4287-A177-07E00120A29E}" srcOrd="1" destOrd="0" presId="urn:microsoft.com/office/officeart/2005/8/layout/lProcess2"/>
    <dgm:cxn modelId="{DFC0C67C-8860-472B-866D-F395002F5048}" type="presOf" srcId="{5EDD5E2D-52B4-403B-8982-42610EA3BD20}" destId="{9B8E0947-FFCD-479B-8C97-6BFFF2A6A22E}" srcOrd="0" destOrd="0" presId="urn:microsoft.com/office/officeart/2005/8/layout/lProcess2"/>
    <dgm:cxn modelId="{BF439ECB-A2AD-4D7B-8391-2E6E81FC09CD}" srcId="{D639D36D-5D5A-4337-89DC-00B6085E62D7}" destId="{E7817D6B-2190-4408-9B2E-2A33BEB76143}" srcOrd="0" destOrd="0" parTransId="{03C12C29-9680-4836-A3B3-F3C6B9661884}" sibTransId="{494DE87C-A46E-41D7-BB2C-78D0802719A6}"/>
    <dgm:cxn modelId="{6F28C4FD-7025-4E6B-8392-547FD67640C4}" srcId="{5EDD5E2D-52B4-403B-8982-42610EA3BD20}" destId="{D639D36D-5D5A-4337-89DC-00B6085E62D7}" srcOrd="0" destOrd="0" parTransId="{D9CACC5C-2477-41BC-BCC4-AFBB92FE5973}" sibTransId="{5E521C53-EEF5-4398-B9EE-9AC20EDE90F8}"/>
    <dgm:cxn modelId="{45CBB977-09F4-4F49-8219-D792D2FCC7C0}" type="presParOf" srcId="{9B8E0947-FFCD-479B-8C97-6BFFF2A6A22E}" destId="{E4A668E2-69F6-4032-B314-63549002A90F}" srcOrd="0" destOrd="0" presId="urn:microsoft.com/office/officeart/2005/8/layout/lProcess2"/>
    <dgm:cxn modelId="{F4CF5984-B1E8-4AD6-8F33-D2D179B6F9DF}" type="presParOf" srcId="{E4A668E2-69F6-4032-B314-63549002A90F}" destId="{21AA9211-B9E9-4819-9B10-0FBBC35CC970}" srcOrd="0" destOrd="0" presId="urn:microsoft.com/office/officeart/2005/8/layout/lProcess2"/>
    <dgm:cxn modelId="{DE652444-36D9-4C5C-BD54-9F0EE1D4B1B9}" type="presParOf" srcId="{E4A668E2-69F6-4032-B314-63549002A90F}" destId="{DC6E95B6-9914-4287-A177-07E00120A29E}" srcOrd="1" destOrd="0" presId="urn:microsoft.com/office/officeart/2005/8/layout/lProcess2"/>
    <dgm:cxn modelId="{2AD66DA2-FD6B-4998-B74D-1666C702DD26}" type="presParOf" srcId="{E4A668E2-69F6-4032-B314-63549002A90F}" destId="{D0BC6D64-1538-4C3A-85D2-620481DBC31D}" srcOrd="2" destOrd="0" presId="urn:microsoft.com/office/officeart/2005/8/layout/lProcess2"/>
    <dgm:cxn modelId="{549E1695-1A4D-410A-A9FF-DB3398D728AE}" type="presParOf" srcId="{D0BC6D64-1538-4C3A-85D2-620481DBC31D}" destId="{9D6D77BC-545F-44EA-AF23-622A1F0172DE}" srcOrd="0" destOrd="0" presId="urn:microsoft.com/office/officeart/2005/8/layout/lProcess2"/>
    <dgm:cxn modelId="{CEE12A11-63F7-4EC1-99FA-EA8FAF3CDEC3}" type="presParOf" srcId="{9D6D77BC-545F-44EA-AF23-622A1F0172DE}" destId="{71D2E346-5D24-4E76-A17D-203A7E21A80A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F66787D-00C7-4206-B668-1EF9A29DC3F8}" type="doc">
      <dgm:prSet loTypeId="urn:microsoft.com/office/officeart/2005/8/layout/hList1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0BA7F9E6-46F6-46AB-B03C-D24D852C5704}">
      <dgm:prSet phldrT="[Текст]"/>
      <dgm:spPr/>
      <dgm:t>
        <a:bodyPr/>
        <a:lstStyle/>
        <a:p>
          <a:r>
            <a:rPr lang="ru-RU" dirty="0"/>
            <a:t>Доля (количество) проверенных ОО, подведомственных ТУ/ДО, не соблюдающих установленные требования по размещению необходимой информации в сети «Интернет»</a:t>
          </a:r>
        </a:p>
      </dgm:t>
    </dgm:pt>
    <dgm:pt modelId="{498696DE-E2AA-40AF-AE80-DABDA1E48EE2}" type="parTrans" cxnId="{F05E300A-83C5-4B82-A1B1-9426E5DE01DD}">
      <dgm:prSet/>
      <dgm:spPr/>
      <dgm:t>
        <a:bodyPr/>
        <a:lstStyle/>
        <a:p>
          <a:endParaRPr lang="ru-RU"/>
        </a:p>
      </dgm:t>
    </dgm:pt>
    <dgm:pt modelId="{EED7D0E7-DB04-4977-944D-FA301217C0C3}" type="sibTrans" cxnId="{F05E300A-83C5-4B82-A1B1-9426E5DE01DD}">
      <dgm:prSet/>
      <dgm:spPr/>
      <dgm:t>
        <a:bodyPr/>
        <a:lstStyle/>
        <a:p>
          <a:endParaRPr lang="ru-RU"/>
        </a:p>
      </dgm:t>
    </dgm:pt>
    <dgm:pt modelId="{39F7436B-864D-4970-9941-23B540B37864}">
      <dgm:prSet phldrT="[Текст]"/>
      <dgm:spPr/>
      <dgm:t>
        <a:bodyPr/>
        <a:lstStyle/>
        <a:p>
          <a:r>
            <a:rPr lang="ru-RU" dirty="0"/>
            <a:t>Кинельское ТУ-100% (3ОО)</a:t>
          </a:r>
        </a:p>
      </dgm:t>
    </dgm:pt>
    <dgm:pt modelId="{971B6935-C26E-47CE-9D18-20DD8BCBF385}" type="parTrans" cxnId="{E7008A8C-118C-4880-B865-132819DBA4D4}">
      <dgm:prSet/>
      <dgm:spPr/>
      <dgm:t>
        <a:bodyPr/>
        <a:lstStyle/>
        <a:p>
          <a:endParaRPr lang="ru-RU"/>
        </a:p>
      </dgm:t>
    </dgm:pt>
    <dgm:pt modelId="{FBD6BA58-4973-4F57-8CD8-86DC5DEBBA96}" type="sibTrans" cxnId="{E7008A8C-118C-4880-B865-132819DBA4D4}">
      <dgm:prSet/>
      <dgm:spPr/>
      <dgm:t>
        <a:bodyPr/>
        <a:lstStyle/>
        <a:p>
          <a:endParaRPr lang="ru-RU"/>
        </a:p>
      </dgm:t>
    </dgm:pt>
    <dgm:pt modelId="{EAFB1E83-46A9-490B-97FA-F24B437F892A}">
      <dgm:prSet/>
      <dgm:spPr/>
      <dgm:t>
        <a:bodyPr/>
        <a:lstStyle/>
        <a:p>
          <a:r>
            <a:rPr lang="ru-RU" dirty="0"/>
            <a:t>Северо-Восточное ТУ-100% (3 ОО)</a:t>
          </a:r>
        </a:p>
      </dgm:t>
    </dgm:pt>
    <dgm:pt modelId="{F178CF88-6E00-4B10-8A79-4DE4AD07F80F}" type="parTrans" cxnId="{9F41E5AD-66FC-42D6-A45C-63E86D88CDD3}">
      <dgm:prSet/>
      <dgm:spPr/>
      <dgm:t>
        <a:bodyPr/>
        <a:lstStyle/>
        <a:p>
          <a:endParaRPr lang="ru-RU"/>
        </a:p>
      </dgm:t>
    </dgm:pt>
    <dgm:pt modelId="{C477C329-8F13-4741-8907-67F923B96911}" type="sibTrans" cxnId="{9F41E5AD-66FC-42D6-A45C-63E86D88CDD3}">
      <dgm:prSet/>
      <dgm:spPr/>
      <dgm:t>
        <a:bodyPr/>
        <a:lstStyle/>
        <a:p>
          <a:endParaRPr lang="ru-RU"/>
        </a:p>
      </dgm:t>
    </dgm:pt>
    <dgm:pt modelId="{899497D9-14C9-4229-B224-288BBD7E2772}">
      <dgm:prSet/>
      <dgm:spPr/>
      <dgm:t>
        <a:bodyPr/>
        <a:lstStyle/>
        <a:p>
          <a:r>
            <a:rPr lang="ru-RU" dirty="0"/>
            <a:t>Юго-Западное ТУ-25% (1 ОО)</a:t>
          </a:r>
        </a:p>
      </dgm:t>
    </dgm:pt>
    <dgm:pt modelId="{6F44B3E4-4D6F-48B5-AED7-FB9DC89FDA1B}" type="parTrans" cxnId="{803BBBCC-C3C0-4919-8FF9-39E19213AABB}">
      <dgm:prSet/>
      <dgm:spPr/>
      <dgm:t>
        <a:bodyPr/>
        <a:lstStyle/>
        <a:p>
          <a:endParaRPr lang="ru-RU"/>
        </a:p>
      </dgm:t>
    </dgm:pt>
    <dgm:pt modelId="{612435CD-06F4-4E62-96D7-7075BB7A623C}" type="sibTrans" cxnId="{803BBBCC-C3C0-4919-8FF9-39E19213AABB}">
      <dgm:prSet/>
      <dgm:spPr/>
      <dgm:t>
        <a:bodyPr/>
        <a:lstStyle/>
        <a:p>
          <a:endParaRPr lang="ru-RU"/>
        </a:p>
      </dgm:t>
    </dgm:pt>
    <dgm:pt modelId="{8EF46190-3382-4A50-B434-8D32597BF8A0}">
      <dgm:prSet/>
      <dgm:spPr/>
      <dgm:t>
        <a:bodyPr/>
        <a:lstStyle/>
        <a:p>
          <a:r>
            <a:rPr lang="ru-RU" b="1" dirty="0"/>
            <a:t>г.о.Самара-50% (13 ОО)</a:t>
          </a:r>
        </a:p>
      </dgm:t>
    </dgm:pt>
    <dgm:pt modelId="{7D07FD0C-633E-4C3F-9F3F-F81D6A19B7C0}" type="parTrans" cxnId="{BB70C74C-66E8-4460-9AB5-E3CD11D00612}">
      <dgm:prSet/>
      <dgm:spPr/>
      <dgm:t>
        <a:bodyPr/>
        <a:lstStyle/>
        <a:p>
          <a:endParaRPr lang="ru-RU"/>
        </a:p>
      </dgm:t>
    </dgm:pt>
    <dgm:pt modelId="{6743928F-E430-4478-B1A6-C191BE03887B}" type="sibTrans" cxnId="{BB70C74C-66E8-4460-9AB5-E3CD11D00612}">
      <dgm:prSet/>
      <dgm:spPr/>
      <dgm:t>
        <a:bodyPr/>
        <a:lstStyle/>
        <a:p>
          <a:endParaRPr lang="ru-RU"/>
        </a:p>
      </dgm:t>
    </dgm:pt>
    <dgm:pt modelId="{CBDE079F-C654-4042-9640-CCAA266DB8A7}">
      <dgm:prSet/>
      <dgm:spPr/>
      <dgm:t>
        <a:bodyPr/>
        <a:lstStyle/>
        <a:p>
          <a:r>
            <a:rPr lang="ru-RU" dirty="0"/>
            <a:t>г.о.Тольятти-50% (8 ОО)</a:t>
          </a:r>
        </a:p>
      </dgm:t>
    </dgm:pt>
    <dgm:pt modelId="{6D59DE6C-7F84-48C3-B8D8-3F4FA5B197A0}" type="parTrans" cxnId="{453B675F-F00C-4116-848D-940CCC49A46D}">
      <dgm:prSet/>
      <dgm:spPr/>
      <dgm:t>
        <a:bodyPr/>
        <a:lstStyle/>
        <a:p>
          <a:endParaRPr lang="ru-RU"/>
        </a:p>
      </dgm:t>
    </dgm:pt>
    <dgm:pt modelId="{56F35ABD-2245-40C9-8701-076DBE426CA2}" type="sibTrans" cxnId="{453B675F-F00C-4116-848D-940CCC49A46D}">
      <dgm:prSet/>
      <dgm:spPr/>
      <dgm:t>
        <a:bodyPr/>
        <a:lstStyle/>
        <a:p>
          <a:endParaRPr lang="ru-RU"/>
        </a:p>
      </dgm:t>
    </dgm:pt>
    <dgm:pt modelId="{65AFC277-0FB3-4CCE-9016-8EEDD2B2B59A}" type="pres">
      <dgm:prSet presAssocID="{8F66787D-00C7-4206-B668-1EF9A29DC3F8}" presName="Name0" presStyleCnt="0">
        <dgm:presLayoutVars>
          <dgm:dir/>
          <dgm:animLvl val="lvl"/>
          <dgm:resizeHandles val="exact"/>
        </dgm:presLayoutVars>
      </dgm:prSet>
      <dgm:spPr/>
    </dgm:pt>
    <dgm:pt modelId="{4E1AE5E1-0D57-4C3F-AB8A-7C99D79E9AB0}" type="pres">
      <dgm:prSet presAssocID="{0BA7F9E6-46F6-46AB-B03C-D24D852C5704}" presName="composite" presStyleCnt="0"/>
      <dgm:spPr/>
    </dgm:pt>
    <dgm:pt modelId="{023FD485-8D28-4F58-B055-F401A2768C3B}" type="pres">
      <dgm:prSet presAssocID="{0BA7F9E6-46F6-46AB-B03C-D24D852C5704}" presName="parTx" presStyleLbl="alignNode1" presStyleIdx="0" presStyleCnt="1" custLinFactNeighborX="973" custLinFactNeighborY="-5236">
        <dgm:presLayoutVars>
          <dgm:chMax val="0"/>
          <dgm:chPref val="0"/>
          <dgm:bulletEnabled val="1"/>
        </dgm:presLayoutVars>
      </dgm:prSet>
      <dgm:spPr/>
    </dgm:pt>
    <dgm:pt modelId="{60A165AF-1B51-470F-B915-8C19BA689623}" type="pres">
      <dgm:prSet presAssocID="{0BA7F9E6-46F6-46AB-B03C-D24D852C5704}" presName="desTx" presStyleLbl="alignAccFollowNode1" presStyleIdx="0" presStyleCnt="1">
        <dgm:presLayoutVars>
          <dgm:bulletEnabled val="1"/>
        </dgm:presLayoutVars>
      </dgm:prSet>
      <dgm:spPr/>
    </dgm:pt>
  </dgm:ptLst>
  <dgm:cxnLst>
    <dgm:cxn modelId="{5EA5A506-4514-4B19-82BA-B8627BAE7059}" type="presOf" srcId="{0BA7F9E6-46F6-46AB-B03C-D24D852C5704}" destId="{023FD485-8D28-4F58-B055-F401A2768C3B}" srcOrd="0" destOrd="0" presId="urn:microsoft.com/office/officeart/2005/8/layout/hList1"/>
    <dgm:cxn modelId="{F05E300A-83C5-4B82-A1B1-9426E5DE01DD}" srcId="{8F66787D-00C7-4206-B668-1EF9A29DC3F8}" destId="{0BA7F9E6-46F6-46AB-B03C-D24D852C5704}" srcOrd="0" destOrd="0" parTransId="{498696DE-E2AA-40AF-AE80-DABDA1E48EE2}" sibTransId="{EED7D0E7-DB04-4977-944D-FA301217C0C3}"/>
    <dgm:cxn modelId="{FAD0FF3F-CC41-4411-B56C-C4C2C5E70CAF}" type="presOf" srcId="{8EF46190-3382-4A50-B434-8D32597BF8A0}" destId="{60A165AF-1B51-470F-B915-8C19BA689623}" srcOrd="0" destOrd="2" presId="urn:microsoft.com/office/officeart/2005/8/layout/hList1"/>
    <dgm:cxn modelId="{453B675F-F00C-4116-848D-940CCC49A46D}" srcId="{0BA7F9E6-46F6-46AB-B03C-D24D852C5704}" destId="{CBDE079F-C654-4042-9640-CCAA266DB8A7}" srcOrd="3" destOrd="0" parTransId="{6D59DE6C-7F84-48C3-B8D8-3F4FA5B197A0}" sibTransId="{56F35ABD-2245-40C9-8701-076DBE426CA2}"/>
    <dgm:cxn modelId="{BB70C74C-66E8-4460-9AB5-E3CD11D00612}" srcId="{0BA7F9E6-46F6-46AB-B03C-D24D852C5704}" destId="{8EF46190-3382-4A50-B434-8D32597BF8A0}" srcOrd="2" destOrd="0" parTransId="{7D07FD0C-633E-4C3F-9F3F-F81D6A19B7C0}" sibTransId="{6743928F-E430-4478-B1A6-C191BE03887B}"/>
    <dgm:cxn modelId="{610E5776-F0F9-49AA-B54F-1FC6B8F2A709}" type="presOf" srcId="{CBDE079F-C654-4042-9640-CCAA266DB8A7}" destId="{60A165AF-1B51-470F-B915-8C19BA689623}" srcOrd="0" destOrd="3" presId="urn:microsoft.com/office/officeart/2005/8/layout/hList1"/>
    <dgm:cxn modelId="{E7008A8C-118C-4880-B865-132819DBA4D4}" srcId="{0BA7F9E6-46F6-46AB-B03C-D24D852C5704}" destId="{39F7436B-864D-4970-9941-23B540B37864}" srcOrd="0" destOrd="0" parTransId="{971B6935-C26E-47CE-9D18-20DD8BCBF385}" sibTransId="{FBD6BA58-4973-4F57-8CD8-86DC5DEBBA96}"/>
    <dgm:cxn modelId="{DFCE098F-9EAB-4BDD-820C-97F5171852E3}" type="presOf" srcId="{39F7436B-864D-4970-9941-23B540B37864}" destId="{60A165AF-1B51-470F-B915-8C19BA689623}" srcOrd="0" destOrd="0" presId="urn:microsoft.com/office/officeart/2005/8/layout/hList1"/>
    <dgm:cxn modelId="{1BD4D3A9-CBB2-4A32-A73B-31B9AA131E08}" type="presOf" srcId="{EAFB1E83-46A9-490B-97FA-F24B437F892A}" destId="{60A165AF-1B51-470F-B915-8C19BA689623}" srcOrd="0" destOrd="1" presId="urn:microsoft.com/office/officeart/2005/8/layout/hList1"/>
    <dgm:cxn modelId="{9F41E5AD-66FC-42D6-A45C-63E86D88CDD3}" srcId="{0BA7F9E6-46F6-46AB-B03C-D24D852C5704}" destId="{EAFB1E83-46A9-490B-97FA-F24B437F892A}" srcOrd="1" destOrd="0" parTransId="{F178CF88-6E00-4B10-8A79-4DE4AD07F80F}" sibTransId="{C477C329-8F13-4741-8907-67F923B96911}"/>
    <dgm:cxn modelId="{803BBBCC-C3C0-4919-8FF9-39E19213AABB}" srcId="{0BA7F9E6-46F6-46AB-B03C-D24D852C5704}" destId="{899497D9-14C9-4229-B224-288BBD7E2772}" srcOrd="4" destOrd="0" parTransId="{6F44B3E4-4D6F-48B5-AED7-FB9DC89FDA1B}" sibTransId="{612435CD-06F4-4E62-96D7-7075BB7A623C}"/>
    <dgm:cxn modelId="{7FFD54D0-8E84-418D-9E68-56796B4E4D2F}" type="presOf" srcId="{8F66787D-00C7-4206-B668-1EF9A29DC3F8}" destId="{65AFC277-0FB3-4CCE-9016-8EEDD2B2B59A}" srcOrd="0" destOrd="0" presId="urn:microsoft.com/office/officeart/2005/8/layout/hList1"/>
    <dgm:cxn modelId="{E57214DB-606B-48DA-B70C-7AADBE157592}" type="presOf" srcId="{899497D9-14C9-4229-B224-288BBD7E2772}" destId="{60A165AF-1B51-470F-B915-8C19BA689623}" srcOrd="0" destOrd="4" presId="urn:microsoft.com/office/officeart/2005/8/layout/hList1"/>
    <dgm:cxn modelId="{E350C502-1FA4-453D-B7DF-9B615A4AF14C}" type="presParOf" srcId="{65AFC277-0FB3-4CCE-9016-8EEDD2B2B59A}" destId="{4E1AE5E1-0D57-4C3F-AB8A-7C99D79E9AB0}" srcOrd="0" destOrd="0" presId="urn:microsoft.com/office/officeart/2005/8/layout/hList1"/>
    <dgm:cxn modelId="{566E3CB9-0986-4F70-8D36-23E5707BB472}" type="presParOf" srcId="{4E1AE5E1-0D57-4C3F-AB8A-7C99D79E9AB0}" destId="{023FD485-8D28-4F58-B055-F401A2768C3B}" srcOrd="0" destOrd="0" presId="urn:microsoft.com/office/officeart/2005/8/layout/hList1"/>
    <dgm:cxn modelId="{434546E8-8855-4A2E-B6AD-724D1C8AC35B}" type="presParOf" srcId="{4E1AE5E1-0D57-4C3F-AB8A-7C99D79E9AB0}" destId="{60A165AF-1B51-470F-B915-8C19BA68962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2897253-5179-44FC-A801-E1C74FB28820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B50555D-232B-45E0-9A4D-B8625093DE1D}">
      <dgm:prSet phldrT="[Текст]" custT="1"/>
      <dgm:spPr/>
      <dgm:t>
        <a:bodyPr/>
        <a:lstStyle/>
        <a:p>
          <a:r>
            <a:rPr lang="ru-RU" sz="600" dirty="0"/>
            <a:t>Выполнение требований подпунктов 1, 4 пункта 28 Порядка проведения государственной итоговой аттестации по образовательным программам основного общего образования, утвержденного приказом Министерства просвещения Российской Федерации, Федеральной службой по надзору в сфере образования и науки от 04.04.2023 № 232/551</a:t>
          </a:r>
          <a:endParaRPr lang="ru-RU" sz="700" dirty="0"/>
        </a:p>
      </dgm:t>
    </dgm:pt>
    <dgm:pt modelId="{32C8230C-07BE-4930-8D6B-E4189AEBEEFF}" type="parTrans" cxnId="{DDE11DCD-B37F-4083-94C8-4B1CDB8D8D34}">
      <dgm:prSet/>
      <dgm:spPr/>
      <dgm:t>
        <a:bodyPr/>
        <a:lstStyle/>
        <a:p>
          <a:endParaRPr lang="ru-RU" sz="2000"/>
        </a:p>
      </dgm:t>
    </dgm:pt>
    <dgm:pt modelId="{A1734221-79AF-40FC-B426-F111BF80FFC6}" type="sibTrans" cxnId="{DDE11DCD-B37F-4083-94C8-4B1CDB8D8D34}">
      <dgm:prSet/>
      <dgm:spPr/>
      <dgm:t>
        <a:bodyPr/>
        <a:lstStyle/>
        <a:p>
          <a:endParaRPr lang="ru-RU" sz="2000"/>
        </a:p>
      </dgm:t>
    </dgm:pt>
    <dgm:pt modelId="{860D26A0-1F16-4AAC-8A47-468EAAC0C98A}">
      <dgm:prSet phldrT="[Текст]" custT="1"/>
      <dgm:spPr/>
      <dgm:t>
        <a:bodyPr/>
        <a:lstStyle/>
        <a:p>
          <a:r>
            <a:rPr lang="ru-RU" sz="800" u="none" dirty="0"/>
            <a:t>28. В целях информирования граждан о порядке проведения итогового собеседования на официальных сайтах ОО в сети «Интернет» размещается следующая информация: </a:t>
          </a:r>
        </a:p>
      </dgm:t>
    </dgm:pt>
    <dgm:pt modelId="{8121DF39-F527-4565-9C5D-FBBB93BB3AA1}" type="parTrans" cxnId="{A1AF901D-CF98-4450-B616-548356D00B49}">
      <dgm:prSet/>
      <dgm:spPr/>
      <dgm:t>
        <a:bodyPr/>
        <a:lstStyle/>
        <a:p>
          <a:endParaRPr lang="ru-RU" sz="2000"/>
        </a:p>
      </dgm:t>
    </dgm:pt>
    <dgm:pt modelId="{28D29B1B-55FD-4187-8389-301B50FCC103}" type="sibTrans" cxnId="{A1AF901D-CF98-4450-B616-548356D00B49}">
      <dgm:prSet/>
      <dgm:spPr/>
      <dgm:t>
        <a:bodyPr/>
        <a:lstStyle/>
        <a:p>
          <a:endParaRPr lang="ru-RU" sz="2000"/>
        </a:p>
      </dgm:t>
    </dgm:pt>
    <dgm:pt modelId="{A51FC320-23BB-4B8A-B5D6-D5DC769EC92D}">
      <dgm:prSet custT="1"/>
      <dgm:spPr/>
      <dgm:t>
        <a:bodyPr/>
        <a:lstStyle/>
        <a:p>
          <a:r>
            <a:rPr lang="ru-RU" sz="800" dirty="0"/>
            <a:t>1) о датах проведения итогового собеседования; </a:t>
          </a:r>
        </a:p>
      </dgm:t>
    </dgm:pt>
    <dgm:pt modelId="{5D9EAE96-D789-409C-9EA7-FEA24CF0D023}" type="parTrans" cxnId="{A0020ED1-4E99-4A22-8A7E-CCD9302B54EB}">
      <dgm:prSet/>
      <dgm:spPr/>
      <dgm:t>
        <a:bodyPr/>
        <a:lstStyle/>
        <a:p>
          <a:endParaRPr lang="ru-RU" sz="2000"/>
        </a:p>
      </dgm:t>
    </dgm:pt>
    <dgm:pt modelId="{A2E18172-601D-46FD-905E-4B26C042556C}" type="sibTrans" cxnId="{A0020ED1-4E99-4A22-8A7E-CCD9302B54EB}">
      <dgm:prSet/>
      <dgm:spPr/>
      <dgm:t>
        <a:bodyPr/>
        <a:lstStyle/>
        <a:p>
          <a:endParaRPr lang="ru-RU" sz="2000"/>
        </a:p>
      </dgm:t>
    </dgm:pt>
    <dgm:pt modelId="{15F0959B-CF24-4F59-B064-89150834E347}">
      <dgm:prSet custT="1"/>
      <dgm:spPr/>
      <dgm:t>
        <a:bodyPr/>
        <a:lstStyle/>
        <a:p>
          <a:r>
            <a:rPr lang="ru-RU" sz="800" dirty="0"/>
            <a:t>2) о порядке проведения и порядке проверки итогового собеседования; </a:t>
          </a:r>
        </a:p>
      </dgm:t>
    </dgm:pt>
    <dgm:pt modelId="{F25145E5-7CD9-4460-AB09-2F7D4E45CA0A}" type="parTrans" cxnId="{183760E1-21A1-42B5-A722-2ACE327AA35C}">
      <dgm:prSet/>
      <dgm:spPr/>
      <dgm:t>
        <a:bodyPr/>
        <a:lstStyle/>
        <a:p>
          <a:endParaRPr lang="ru-RU" sz="2000"/>
        </a:p>
      </dgm:t>
    </dgm:pt>
    <dgm:pt modelId="{97209188-D0F3-44E2-B7D6-C54D844FA256}" type="sibTrans" cxnId="{183760E1-21A1-42B5-A722-2ACE327AA35C}">
      <dgm:prSet/>
      <dgm:spPr/>
      <dgm:t>
        <a:bodyPr/>
        <a:lstStyle/>
        <a:p>
          <a:endParaRPr lang="ru-RU" sz="2000"/>
        </a:p>
      </dgm:t>
    </dgm:pt>
    <dgm:pt modelId="{F49A0304-28F7-4DC8-A954-3A21E7526027}">
      <dgm:prSet custT="1"/>
      <dgm:spPr/>
      <dgm:t>
        <a:bodyPr/>
        <a:lstStyle/>
        <a:p>
          <a:r>
            <a:rPr lang="ru-RU" sz="800" dirty="0"/>
            <a:t>3) о сроках, местах и порядке информирования о результатах итогового собеседования - не  позднее чем за месяц до основной даты проведения итогового собеседования .</a:t>
          </a:r>
        </a:p>
      </dgm:t>
    </dgm:pt>
    <dgm:pt modelId="{B2D291B0-7B83-4EEB-9D62-DCDB041D9202}" type="parTrans" cxnId="{4EE4633F-A367-4366-9AFB-52FB74E3D8A8}">
      <dgm:prSet/>
      <dgm:spPr/>
      <dgm:t>
        <a:bodyPr/>
        <a:lstStyle/>
        <a:p>
          <a:endParaRPr lang="ru-RU" sz="2000"/>
        </a:p>
      </dgm:t>
    </dgm:pt>
    <dgm:pt modelId="{C6938E26-8CCC-44AC-9E3A-B32F4D63BB7F}" type="sibTrans" cxnId="{4EE4633F-A367-4366-9AFB-52FB74E3D8A8}">
      <dgm:prSet/>
      <dgm:spPr/>
      <dgm:t>
        <a:bodyPr/>
        <a:lstStyle/>
        <a:p>
          <a:endParaRPr lang="ru-RU" sz="2000"/>
        </a:p>
      </dgm:t>
    </dgm:pt>
    <dgm:pt modelId="{3318750D-A1DB-4C07-9A4D-0E9FC3E8A115}">
      <dgm:prSet custT="1"/>
      <dgm:spPr/>
      <dgm:t>
        <a:bodyPr/>
        <a:lstStyle/>
        <a:p>
          <a:r>
            <a:rPr lang="ru-RU" sz="600" dirty="0"/>
            <a:t>Выполнение требований подпункта 2 пункта 46 Порядка проведения государственной итоговой аттестации по образовательным программам среднего общего образования, утвержденного приказом Министерства просвещения Российской Федерации, Федеральной службой по надзору в сфере образования и науки от 04.04.2023 №  233/552</a:t>
          </a:r>
        </a:p>
      </dgm:t>
    </dgm:pt>
    <dgm:pt modelId="{DE7C83D9-5A25-480F-8D63-2D2307ABA1E5}" type="parTrans" cxnId="{407DE9F4-2ADB-4F6D-8B3A-B843E974FE5B}">
      <dgm:prSet/>
      <dgm:spPr/>
      <dgm:t>
        <a:bodyPr/>
        <a:lstStyle/>
        <a:p>
          <a:endParaRPr lang="ru-RU" sz="2000"/>
        </a:p>
      </dgm:t>
    </dgm:pt>
    <dgm:pt modelId="{86B47131-7D29-4659-8809-D43C38EE38B9}" type="sibTrans" cxnId="{407DE9F4-2ADB-4F6D-8B3A-B843E974FE5B}">
      <dgm:prSet/>
      <dgm:spPr/>
      <dgm:t>
        <a:bodyPr/>
        <a:lstStyle/>
        <a:p>
          <a:endParaRPr lang="ru-RU" sz="2000"/>
        </a:p>
      </dgm:t>
    </dgm:pt>
    <dgm:pt modelId="{231C5D3E-8514-4745-903E-0525955DADC0}">
      <dgm:prSet custT="1"/>
      <dgm:spPr/>
      <dgm:t>
        <a:bodyPr/>
        <a:lstStyle/>
        <a:p>
          <a:r>
            <a:rPr lang="ru-RU" sz="800" dirty="0"/>
            <a:t>46. В целях информирования граждан о сроках проведения экзаменов на официальных сайтах ОО в сети «Интернет» размещается следующая информация:</a:t>
          </a:r>
        </a:p>
      </dgm:t>
    </dgm:pt>
    <dgm:pt modelId="{D2474594-B0C7-4048-9AC8-C320E9308F70}" type="parTrans" cxnId="{C6A6C85F-4FB8-4682-93F7-B04A40C31330}">
      <dgm:prSet/>
      <dgm:spPr/>
      <dgm:t>
        <a:bodyPr/>
        <a:lstStyle/>
        <a:p>
          <a:endParaRPr lang="ru-RU" sz="2000"/>
        </a:p>
      </dgm:t>
    </dgm:pt>
    <dgm:pt modelId="{767B9451-4801-4061-A882-424D0C5AD428}" type="sibTrans" cxnId="{C6A6C85F-4FB8-4682-93F7-B04A40C31330}">
      <dgm:prSet/>
      <dgm:spPr/>
      <dgm:t>
        <a:bodyPr/>
        <a:lstStyle/>
        <a:p>
          <a:endParaRPr lang="ru-RU" sz="2000"/>
        </a:p>
      </dgm:t>
    </dgm:pt>
    <dgm:pt modelId="{E10E55EA-5235-42D8-A54A-77D97613CED8}">
      <dgm:prSet custT="1"/>
      <dgm:spPr/>
      <dgm:t>
        <a:bodyPr/>
        <a:lstStyle/>
        <a:p>
          <a:r>
            <a:rPr lang="ru-RU" sz="800" dirty="0"/>
            <a:t>1) о сроках проведения экзаменов; </a:t>
          </a:r>
        </a:p>
      </dgm:t>
    </dgm:pt>
    <dgm:pt modelId="{8454B898-F5F0-4A09-A408-D7E48549A1CC}" type="parTrans" cxnId="{7D8963E7-846C-47C9-A27A-42B67321252C}">
      <dgm:prSet/>
      <dgm:spPr/>
      <dgm:t>
        <a:bodyPr/>
        <a:lstStyle/>
        <a:p>
          <a:endParaRPr lang="ru-RU" sz="2000"/>
        </a:p>
      </dgm:t>
    </dgm:pt>
    <dgm:pt modelId="{A59B24B0-B7A4-467B-9EF8-C3FCAFD94F0A}" type="sibTrans" cxnId="{7D8963E7-846C-47C9-A27A-42B67321252C}">
      <dgm:prSet/>
      <dgm:spPr/>
      <dgm:t>
        <a:bodyPr/>
        <a:lstStyle/>
        <a:p>
          <a:endParaRPr lang="ru-RU" sz="2000"/>
        </a:p>
      </dgm:t>
    </dgm:pt>
    <dgm:pt modelId="{8006BB09-789A-474E-BA1D-F14110E9676B}">
      <dgm:prSet custT="1"/>
      <dgm:spPr/>
      <dgm:t>
        <a:bodyPr/>
        <a:lstStyle/>
        <a:p>
          <a:r>
            <a:rPr lang="ru-RU" sz="800" dirty="0"/>
            <a:t>2) о сроках и местах подачи заявлений об участии в экзаменах и заявлений об участии в ЕГЭ, местах регистрации на сдачу ЕГЭ для участников ЕГЭ  - не  позднее чем за месяц до завершения срока подачи заявлений об участии в экзаменах, заявлений об участии в ЕГЭ</a:t>
          </a:r>
        </a:p>
      </dgm:t>
    </dgm:pt>
    <dgm:pt modelId="{6325DEE0-1C26-4832-B8B7-2619A481E79D}" type="parTrans" cxnId="{DEAC6114-588E-4811-94F1-886DB8BB7DE6}">
      <dgm:prSet/>
      <dgm:spPr/>
      <dgm:t>
        <a:bodyPr/>
        <a:lstStyle/>
        <a:p>
          <a:endParaRPr lang="ru-RU" sz="2000"/>
        </a:p>
      </dgm:t>
    </dgm:pt>
    <dgm:pt modelId="{0B4F95FE-EEAF-4812-902F-45080CFC65CD}" type="sibTrans" cxnId="{DEAC6114-588E-4811-94F1-886DB8BB7DE6}">
      <dgm:prSet/>
      <dgm:spPr/>
      <dgm:t>
        <a:bodyPr/>
        <a:lstStyle/>
        <a:p>
          <a:endParaRPr lang="ru-RU" sz="2000"/>
        </a:p>
      </dgm:t>
    </dgm:pt>
    <dgm:pt modelId="{B8E51F15-1212-468E-A28F-1406B7E05387}" type="pres">
      <dgm:prSet presAssocID="{C2897253-5179-44FC-A801-E1C74FB28820}" presName="vert0" presStyleCnt="0">
        <dgm:presLayoutVars>
          <dgm:dir/>
          <dgm:animOne val="branch"/>
          <dgm:animLvl val="lvl"/>
        </dgm:presLayoutVars>
      </dgm:prSet>
      <dgm:spPr/>
    </dgm:pt>
    <dgm:pt modelId="{4F24AE97-A6DB-4B1B-BE12-1647051F4806}" type="pres">
      <dgm:prSet presAssocID="{BB50555D-232B-45E0-9A4D-B8625093DE1D}" presName="thickLine" presStyleLbl="alignNode1" presStyleIdx="0" presStyleCnt="2"/>
      <dgm:spPr/>
    </dgm:pt>
    <dgm:pt modelId="{191D3F4B-E296-49DF-A0E8-4EBE4BA056BD}" type="pres">
      <dgm:prSet presAssocID="{BB50555D-232B-45E0-9A4D-B8625093DE1D}" presName="horz1" presStyleCnt="0"/>
      <dgm:spPr/>
    </dgm:pt>
    <dgm:pt modelId="{439F499D-5F7C-49DB-9A49-05DEE52B0F80}" type="pres">
      <dgm:prSet presAssocID="{BB50555D-232B-45E0-9A4D-B8625093DE1D}" presName="tx1" presStyleLbl="revTx" presStyleIdx="0" presStyleCnt="9"/>
      <dgm:spPr/>
    </dgm:pt>
    <dgm:pt modelId="{24F1035E-018E-47A1-A032-33E651C674B7}" type="pres">
      <dgm:prSet presAssocID="{BB50555D-232B-45E0-9A4D-B8625093DE1D}" presName="vert1" presStyleCnt="0"/>
      <dgm:spPr/>
    </dgm:pt>
    <dgm:pt modelId="{991737D5-EAF6-4DE4-9299-CE229546F24C}" type="pres">
      <dgm:prSet presAssocID="{860D26A0-1F16-4AAC-8A47-468EAAC0C98A}" presName="vertSpace2a" presStyleCnt="0"/>
      <dgm:spPr/>
    </dgm:pt>
    <dgm:pt modelId="{A85FF64B-70C3-41B6-9CEF-758C3363B31B}" type="pres">
      <dgm:prSet presAssocID="{860D26A0-1F16-4AAC-8A47-468EAAC0C98A}" presName="horz2" presStyleCnt="0"/>
      <dgm:spPr/>
    </dgm:pt>
    <dgm:pt modelId="{CACBCD9D-D0DF-41B9-AD9C-1016F8623720}" type="pres">
      <dgm:prSet presAssocID="{860D26A0-1F16-4AAC-8A47-468EAAC0C98A}" presName="horzSpace2" presStyleCnt="0"/>
      <dgm:spPr/>
    </dgm:pt>
    <dgm:pt modelId="{583A82C3-AF10-4D7D-BA8C-FAA87BCC8B87}" type="pres">
      <dgm:prSet presAssocID="{860D26A0-1F16-4AAC-8A47-468EAAC0C98A}" presName="tx2" presStyleLbl="revTx" presStyleIdx="1" presStyleCnt="9"/>
      <dgm:spPr/>
    </dgm:pt>
    <dgm:pt modelId="{E91CE5A9-82AB-4AED-9126-F644E0CD52BB}" type="pres">
      <dgm:prSet presAssocID="{860D26A0-1F16-4AAC-8A47-468EAAC0C98A}" presName="vert2" presStyleCnt="0"/>
      <dgm:spPr/>
    </dgm:pt>
    <dgm:pt modelId="{7A923D01-1453-4F78-BDEF-EE81A4CD12E0}" type="pres">
      <dgm:prSet presAssocID="{860D26A0-1F16-4AAC-8A47-468EAAC0C98A}" presName="thinLine2b" presStyleLbl="callout" presStyleIdx="0" presStyleCnt="7"/>
      <dgm:spPr/>
    </dgm:pt>
    <dgm:pt modelId="{513F009D-C61B-4E79-9F9C-CB52B62F4462}" type="pres">
      <dgm:prSet presAssocID="{860D26A0-1F16-4AAC-8A47-468EAAC0C98A}" presName="vertSpace2b" presStyleCnt="0"/>
      <dgm:spPr/>
    </dgm:pt>
    <dgm:pt modelId="{769EC577-A718-40BE-B54C-C6707A0075B8}" type="pres">
      <dgm:prSet presAssocID="{A51FC320-23BB-4B8A-B5D6-D5DC769EC92D}" presName="horz2" presStyleCnt="0"/>
      <dgm:spPr/>
    </dgm:pt>
    <dgm:pt modelId="{8B81F306-0070-4438-82DB-7B5E48748FEE}" type="pres">
      <dgm:prSet presAssocID="{A51FC320-23BB-4B8A-B5D6-D5DC769EC92D}" presName="horzSpace2" presStyleCnt="0"/>
      <dgm:spPr/>
    </dgm:pt>
    <dgm:pt modelId="{57CB8595-3BF1-4F56-BE38-769B7EDC9FC5}" type="pres">
      <dgm:prSet presAssocID="{A51FC320-23BB-4B8A-B5D6-D5DC769EC92D}" presName="tx2" presStyleLbl="revTx" presStyleIdx="2" presStyleCnt="9"/>
      <dgm:spPr/>
    </dgm:pt>
    <dgm:pt modelId="{A8863F10-BA3A-4A81-BDAE-9CD4FADDC36D}" type="pres">
      <dgm:prSet presAssocID="{A51FC320-23BB-4B8A-B5D6-D5DC769EC92D}" presName="vert2" presStyleCnt="0"/>
      <dgm:spPr/>
    </dgm:pt>
    <dgm:pt modelId="{8AE53F13-39CC-4A25-B8D7-A0A1DF61F239}" type="pres">
      <dgm:prSet presAssocID="{A51FC320-23BB-4B8A-B5D6-D5DC769EC92D}" presName="thinLine2b" presStyleLbl="callout" presStyleIdx="1" presStyleCnt="7"/>
      <dgm:spPr/>
    </dgm:pt>
    <dgm:pt modelId="{05564755-131B-4453-AB3F-5796A3D57361}" type="pres">
      <dgm:prSet presAssocID="{A51FC320-23BB-4B8A-B5D6-D5DC769EC92D}" presName="vertSpace2b" presStyleCnt="0"/>
      <dgm:spPr/>
    </dgm:pt>
    <dgm:pt modelId="{9B34F0F6-A592-4211-97D3-7913EB8F0B97}" type="pres">
      <dgm:prSet presAssocID="{15F0959B-CF24-4F59-B064-89150834E347}" presName="horz2" presStyleCnt="0"/>
      <dgm:spPr/>
    </dgm:pt>
    <dgm:pt modelId="{9F90323F-2560-4C03-8DB9-06CB26DAF5A0}" type="pres">
      <dgm:prSet presAssocID="{15F0959B-CF24-4F59-B064-89150834E347}" presName="horzSpace2" presStyleCnt="0"/>
      <dgm:spPr/>
    </dgm:pt>
    <dgm:pt modelId="{3DBB2430-D50A-4395-B62B-446C2F6780A0}" type="pres">
      <dgm:prSet presAssocID="{15F0959B-CF24-4F59-B064-89150834E347}" presName="tx2" presStyleLbl="revTx" presStyleIdx="3" presStyleCnt="9"/>
      <dgm:spPr/>
    </dgm:pt>
    <dgm:pt modelId="{A76F846F-D653-48A4-8BF9-5077181ACEE4}" type="pres">
      <dgm:prSet presAssocID="{15F0959B-CF24-4F59-B064-89150834E347}" presName="vert2" presStyleCnt="0"/>
      <dgm:spPr/>
    </dgm:pt>
    <dgm:pt modelId="{8C2687C5-2EAD-40DC-85FE-3E4BFC32929A}" type="pres">
      <dgm:prSet presAssocID="{15F0959B-CF24-4F59-B064-89150834E347}" presName="thinLine2b" presStyleLbl="callout" presStyleIdx="2" presStyleCnt="7"/>
      <dgm:spPr/>
    </dgm:pt>
    <dgm:pt modelId="{63F213E1-BA4B-4D29-B1A1-CE2FE134AC58}" type="pres">
      <dgm:prSet presAssocID="{15F0959B-CF24-4F59-B064-89150834E347}" presName="vertSpace2b" presStyleCnt="0"/>
      <dgm:spPr/>
    </dgm:pt>
    <dgm:pt modelId="{4828F7F3-25E8-4672-8198-B991C0F47142}" type="pres">
      <dgm:prSet presAssocID="{F49A0304-28F7-4DC8-A954-3A21E7526027}" presName="horz2" presStyleCnt="0"/>
      <dgm:spPr/>
    </dgm:pt>
    <dgm:pt modelId="{0AEC5485-04E7-4833-8745-1AA9CE96EB8B}" type="pres">
      <dgm:prSet presAssocID="{F49A0304-28F7-4DC8-A954-3A21E7526027}" presName="horzSpace2" presStyleCnt="0"/>
      <dgm:spPr/>
    </dgm:pt>
    <dgm:pt modelId="{492E06DF-F5BE-494A-B902-9339EFA9DD19}" type="pres">
      <dgm:prSet presAssocID="{F49A0304-28F7-4DC8-A954-3A21E7526027}" presName="tx2" presStyleLbl="revTx" presStyleIdx="4" presStyleCnt="9"/>
      <dgm:spPr/>
    </dgm:pt>
    <dgm:pt modelId="{3CAA96DF-8A9A-487D-BB96-B4BC333CA911}" type="pres">
      <dgm:prSet presAssocID="{F49A0304-28F7-4DC8-A954-3A21E7526027}" presName="vert2" presStyleCnt="0"/>
      <dgm:spPr/>
    </dgm:pt>
    <dgm:pt modelId="{F3568AD1-EA31-41F2-8E4F-1F56F0C5A5F5}" type="pres">
      <dgm:prSet presAssocID="{F49A0304-28F7-4DC8-A954-3A21E7526027}" presName="thinLine2b" presStyleLbl="callout" presStyleIdx="3" presStyleCnt="7"/>
      <dgm:spPr/>
    </dgm:pt>
    <dgm:pt modelId="{A6F1DD68-61AE-462B-8CDF-67A39C133F2D}" type="pres">
      <dgm:prSet presAssocID="{F49A0304-28F7-4DC8-A954-3A21E7526027}" presName="vertSpace2b" presStyleCnt="0"/>
      <dgm:spPr/>
    </dgm:pt>
    <dgm:pt modelId="{96336B8A-1E0B-478F-AE64-AA862AC54C70}" type="pres">
      <dgm:prSet presAssocID="{3318750D-A1DB-4C07-9A4D-0E9FC3E8A115}" presName="thickLine" presStyleLbl="alignNode1" presStyleIdx="1" presStyleCnt="2"/>
      <dgm:spPr/>
    </dgm:pt>
    <dgm:pt modelId="{FFF47C88-5E39-4E71-87C8-3CABA6E716F8}" type="pres">
      <dgm:prSet presAssocID="{3318750D-A1DB-4C07-9A4D-0E9FC3E8A115}" presName="horz1" presStyleCnt="0"/>
      <dgm:spPr/>
    </dgm:pt>
    <dgm:pt modelId="{8C74E5AE-74AA-48FF-A5D9-9ADA286532BB}" type="pres">
      <dgm:prSet presAssocID="{3318750D-A1DB-4C07-9A4D-0E9FC3E8A115}" presName="tx1" presStyleLbl="revTx" presStyleIdx="5" presStyleCnt="9" custScaleX="161525" custLinFactNeighborX="0" custLinFactNeighborY="38832"/>
      <dgm:spPr/>
    </dgm:pt>
    <dgm:pt modelId="{0736ABCA-563C-4789-BDF9-CA40323BF93B}" type="pres">
      <dgm:prSet presAssocID="{3318750D-A1DB-4C07-9A4D-0E9FC3E8A115}" presName="vert1" presStyleCnt="0"/>
      <dgm:spPr/>
    </dgm:pt>
    <dgm:pt modelId="{7125ED47-88C4-4D59-8B6B-75192A786ACD}" type="pres">
      <dgm:prSet presAssocID="{231C5D3E-8514-4745-903E-0525955DADC0}" presName="vertSpace2a" presStyleCnt="0"/>
      <dgm:spPr/>
    </dgm:pt>
    <dgm:pt modelId="{F74F5593-1A62-4776-8D47-32FE51F1D44A}" type="pres">
      <dgm:prSet presAssocID="{231C5D3E-8514-4745-903E-0525955DADC0}" presName="horz2" presStyleCnt="0"/>
      <dgm:spPr/>
    </dgm:pt>
    <dgm:pt modelId="{6F54650F-03F2-4B33-A903-EF5282925B23}" type="pres">
      <dgm:prSet presAssocID="{231C5D3E-8514-4745-903E-0525955DADC0}" presName="horzSpace2" presStyleCnt="0"/>
      <dgm:spPr/>
    </dgm:pt>
    <dgm:pt modelId="{47AC5132-D592-42E2-A2D9-EC54BDC35EA3}" type="pres">
      <dgm:prSet presAssocID="{231C5D3E-8514-4745-903E-0525955DADC0}" presName="tx2" presStyleLbl="revTx" presStyleIdx="6" presStyleCnt="9"/>
      <dgm:spPr/>
    </dgm:pt>
    <dgm:pt modelId="{4A1E9F48-3B9A-4FEE-ABEF-B35650536771}" type="pres">
      <dgm:prSet presAssocID="{231C5D3E-8514-4745-903E-0525955DADC0}" presName="vert2" presStyleCnt="0"/>
      <dgm:spPr/>
    </dgm:pt>
    <dgm:pt modelId="{7A900F42-17EC-4DDE-BAB3-7423513D7AB9}" type="pres">
      <dgm:prSet presAssocID="{231C5D3E-8514-4745-903E-0525955DADC0}" presName="thinLine2b" presStyleLbl="callout" presStyleIdx="4" presStyleCnt="7"/>
      <dgm:spPr/>
    </dgm:pt>
    <dgm:pt modelId="{2AC6B9E0-FE36-474E-91DE-88E8BB8EBA49}" type="pres">
      <dgm:prSet presAssocID="{231C5D3E-8514-4745-903E-0525955DADC0}" presName="vertSpace2b" presStyleCnt="0"/>
      <dgm:spPr/>
    </dgm:pt>
    <dgm:pt modelId="{BD11D795-D393-46B9-ADFF-A05FACC47B3D}" type="pres">
      <dgm:prSet presAssocID="{E10E55EA-5235-42D8-A54A-77D97613CED8}" presName="horz2" presStyleCnt="0"/>
      <dgm:spPr/>
    </dgm:pt>
    <dgm:pt modelId="{9FC4071C-7DB6-4E32-A3B1-455E39A21458}" type="pres">
      <dgm:prSet presAssocID="{E10E55EA-5235-42D8-A54A-77D97613CED8}" presName="horzSpace2" presStyleCnt="0"/>
      <dgm:spPr/>
    </dgm:pt>
    <dgm:pt modelId="{D90F3B4D-BD1E-4C80-85FB-4E9C4AF29EC1}" type="pres">
      <dgm:prSet presAssocID="{E10E55EA-5235-42D8-A54A-77D97613CED8}" presName="tx2" presStyleLbl="revTx" presStyleIdx="7" presStyleCnt="9"/>
      <dgm:spPr/>
    </dgm:pt>
    <dgm:pt modelId="{355ADDDB-CCDE-4EA1-BCEB-58CDDE0AB783}" type="pres">
      <dgm:prSet presAssocID="{E10E55EA-5235-42D8-A54A-77D97613CED8}" presName="vert2" presStyleCnt="0"/>
      <dgm:spPr/>
    </dgm:pt>
    <dgm:pt modelId="{EEFC8927-CBEB-4871-A807-8376127A0F2C}" type="pres">
      <dgm:prSet presAssocID="{E10E55EA-5235-42D8-A54A-77D97613CED8}" presName="thinLine2b" presStyleLbl="callout" presStyleIdx="5" presStyleCnt="7"/>
      <dgm:spPr/>
    </dgm:pt>
    <dgm:pt modelId="{D145C568-DF3D-445A-BF5B-848C9AF4F353}" type="pres">
      <dgm:prSet presAssocID="{E10E55EA-5235-42D8-A54A-77D97613CED8}" presName="vertSpace2b" presStyleCnt="0"/>
      <dgm:spPr/>
    </dgm:pt>
    <dgm:pt modelId="{35AFEC3E-BEBF-4B6E-8CC1-C29B1212396E}" type="pres">
      <dgm:prSet presAssocID="{8006BB09-789A-474E-BA1D-F14110E9676B}" presName="horz2" presStyleCnt="0"/>
      <dgm:spPr/>
    </dgm:pt>
    <dgm:pt modelId="{191162FE-5F1B-4B4B-8E3C-8A5F2A97A36D}" type="pres">
      <dgm:prSet presAssocID="{8006BB09-789A-474E-BA1D-F14110E9676B}" presName="horzSpace2" presStyleCnt="0"/>
      <dgm:spPr/>
    </dgm:pt>
    <dgm:pt modelId="{BE162E73-2CFE-4A0D-9F03-DC664088D931}" type="pres">
      <dgm:prSet presAssocID="{8006BB09-789A-474E-BA1D-F14110E9676B}" presName="tx2" presStyleLbl="revTx" presStyleIdx="8" presStyleCnt="9"/>
      <dgm:spPr/>
    </dgm:pt>
    <dgm:pt modelId="{0FFF06AC-5AE2-4DA6-A9ED-707B17E55682}" type="pres">
      <dgm:prSet presAssocID="{8006BB09-789A-474E-BA1D-F14110E9676B}" presName="vert2" presStyleCnt="0"/>
      <dgm:spPr/>
    </dgm:pt>
    <dgm:pt modelId="{23CDF6BC-84A4-4F0C-9955-BF0301C4A152}" type="pres">
      <dgm:prSet presAssocID="{8006BB09-789A-474E-BA1D-F14110E9676B}" presName="thinLine2b" presStyleLbl="callout" presStyleIdx="6" presStyleCnt="7"/>
      <dgm:spPr/>
    </dgm:pt>
    <dgm:pt modelId="{DF7051A5-2B90-4874-879F-2312E6AC070B}" type="pres">
      <dgm:prSet presAssocID="{8006BB09-789A-474E-BA1D-F14110E9676B}" presName="vertSpace2b" presStyleCnt="0"/>
      <dgm:spPr/>
    </dgm:pt>
  </dgm:ptLst>
  <dgm:cxnLst>
    <dgm:cxn modelId="{45BA770E-AE06-45AB-B02E-291BBC577EC2}" type="presOf" srcId="{860D26A0-1F16-4AAC-8A47-468EAAC0C98A}" destId="{583A82C3-AF10-4D7D-BA8C-FAA87BCC8B87}" srcOrd="0" destOrd="0" presId="urn:microsoft.com/office/officeart/2008/layout/LinedList"/>
    <dgm:cxn modelId="{DEAC6114-588E-4811-94F1-886DB8BB7DE6}" srcId="{3318750D-A1DB-4C07-9A4D-0E9FC3E8A115}" destId="{8006BB09-789A-474E-BA1D-F14110E9676B}" srcOrd="2" destOrd="0" parTransId="{6325DEE0-1C26-4832-B8B7-2619A481E79D}" sibTransId="{0B4F95FE-EEAF-4812-902F-45080CFC65CD}"/>
    <dgm:cxn modelId="{A1AF901D-CF98-4450-B616-548356D00B49}" srcId="{BB50555D-232B-45E0-9A4D-B8625093DE1D}" destId="{860D26A0-1F16-4AAC-8A47-468EAAC0C98A}" srcOrd="0" destOrd="0" parTransId="{8121DF39-F527-4565-9C5D-FBBB93BB3AA1}" sibTransId="{28D29B1B-55FD-4187-8389-301B50FCC103}"/>
    <dgm:cxn modelId="{AADD2635-90C1-4FD4-AB77-8E0C0AB17506}" type="presOf" srcId="{C2897253-5179-44FC-A801-E1C74FB28820}" destId="{B8E51F15-1212-468E-A28F-1406B7E05387}" srcOrd="0" destOrd="0" presId="urn:microsoft.com/office/officeart/2008/layout/LinedList"/>
    <dgm:cxn modelId="{4EE4633F-A367-4366-9AFB-52FB74E3D8A8}" srcId="{BB50555D-232B-45E0-9A4D-B8625093DE1D}" destId="{F49A0304-28F7-4DC8-A954-3A21E7526027}" srcOrd="3" destOrd="0" parTransId="{B2D291B0-7B83-4EEB-9D62-DCDB041D9202}" sibTransId="{C6938E26-8CCC-44AC-9E3A-B32F4D63BB7F}"/>
    <dgm:cxn modelId="{C6A6C85F-4FB8-4682-93F7-B04A40C31330}" srcId="{3318750D-A1DB-4C07-9A4D-0E9FC3E8A115}" destId="{231C5D3E-8514-4745-903E-0525955DADC0}" srcOrd="0" destOrd="0" parTransId="{D2474594-B0C7-4048-9AC8-C320E9308F70}" sibTransId="{767B9451-4801-4061-A882-424D0C5AD428}"/>
    <dgm:cxn modelId="{F5EB5741-8757-496A-AAC8-11F96A6AFAC8}" type="presOf" srcId="{3318750D-A1DB-4C07-9A4D-0E9FC3E8A115}" destId="{8C74E5AE-74AA-48FF-A5D9-9ADA286532BB}" srcOrd="0" destOrd="0" presId="urn:microsoft.com/office/officeart/2008/layout/LinedList"/>
    <dgm:cxn modelId="{D4447F79-65A8-4648-AB95-7889BD6D0B57}" type="presOf" srcId="{E10E55EA-5235-42D8-A54A-77D97613CED8}" destId="{D90F3B4D-BD1E-4C80-85FB-4E9C4AF29EC1}" srcOrd="0" destOrd="0" presId="urn:microsoft.com/office/officeart/2008/layout/LinedList"/>
    <dgm:cxn modelId="{F932767C-9998-491D-BB0D-19EB7EF22A49}" type="presOf" srcId="{F49A0304-28F7-4DC8-A954-3A21E7526027}" destId="{492E06DF-F5BE-494A-B902-9339EFA9DD19}" srcOrd="0" destOrd="0" presId="urn:microsoft.com/office/officeart/2008/layout/LinedList"/>
    <dgm:cxn modelId="{CB5BCE80-B72D-49CD-8702-CE5B9C1ED2AB}" type="presOf" srcId="{A51FC320-23BB-4B8A-B5D6-D5DC769EC92D}" destId="{57CB8595-3BF1-4F56-BE38-769B7EDC9FC5}" srcOrd="0" destOrd="0" presId="urn:microsoft.com/office/officeart/2008/layout/LinedList"/>
    <dgm:cxn modelId="{ABB74E8B-479A-4207-A359-2842B34F161D}" type="presOf" srcId="{231C5D3E-8514-4745-903E-0525955DADC0}" destId="{47AC5132-D592-42E2-A2D9-EC54BDC35EA3}" srcOrd="0" destOrd="0" presId="urn:microsoft.com/office/officeart/2008/layout/LinedList"/>
    <dgm:cxn modelId="{DDE11DCD-B37F-4083-94C8-4B1CDB8D8D34}" srcId="{C2897253-5179-44FC-A801-E1C74FB28820}" destId="{BB50555D-232B-45E0-9A4D-B8625093DE1D}" srcOrd="0" destOrd="0" parTransId="{32C8230C-07BE-4930-8D6B-E4189AEBEEFF}" sibTransId="{A1734221-79AF-40FC-B426-F111BF80FFC6}"/>
    <dgm:cxn modelId="{A0020ED1-4E99-4A22-8A7E-CCD9302B54EB}" srcId="{BB50555D-232B-45E0-9A4D-B8625093DE1D}" destId="{A51FC320-23BB-4B8A-B5D6-D5DC769EC92D}" srcOrd="1" destOrd="0" parTransId="{5D9EAE96-D789-409C-9EA7-FEA24CF0D023}" sibTransId="{A2E18172-601D-46FD-905E-4B26C042556C}"/>
    <dgm:cxn modelId="{183760E1-21A1-42B5-A722-2ACE327AA35C}" srcId="{BB50555D-232B-45E0-9A4D-B8625093DE1D}" destId="{15F0959B-CF24-4F59-B064-89150834E347}" srcOrd="2" destOrd="0" parTransId="{F25145E5-7CD9-4460-AB09-2F7D4E45CA0A}" sibTransId="{97209188-D0F3-44E2-B7D6-C54D844FA256}"/>
    <dgm:cxn modelId="{9CD465E1-5ACE-426E-BCB3-1CAE38797F8A}" type="presOf" srcId="{15F0959B-CF24-4F59-B064-89150834E347}" destId="{3DBB2430-D50A-4395-B62B-446C2F6780A0}" srcOrd="0" destOrd="0" presId="urn:microsoft.com/office/officeart/2008/layout/LinedList"/>
    <dgm:cxn modelId="{869A9CE5-4D05-494E-B1B3-A93AB5779D14}" type="presOf" srcId="{BB50555D-232B-45E0-9A4D-B8625093DE1D}" destId="{439F499D-5F7C-49DB-9A49-05DEE52B0F80}" srcOrd="0" destOrd="0" presId="urn:microsoft.com/office/officeart/2008/layout/LinedList"/>
    <dgm:cxn modelId="{7D8963E7-846C-47C9-A27A-42B67321252C}" srcId="{3318750D-A1DB-4C07-9A4D-0E9FC3E8A115}" destId="{E10E55EA-5235-42D8-A54A-77D97613CED8}" srcOrd="1" destOrd="0" parTransId="{8454B898-F5F0-4A09-A408-D7E48549A1CC}" sibTransId="{A59B24B0-B7A4-467B-9EF8-C3FCAFD94F0A}"/>
    <dgm:cxn modelId="{4F5A2BEC-D2EB-40FB-94CC-DC5A24E77636}" type="presOf" srcId="{8006BB09-789A-474E-BA1D-F14110E9676B}" destId="{BE162E73-2CFE-4A0D-9F03-DC664088D931}" srcOrd="0" destOrd="0" presId="urn:microsoft.com/office/officeart/2008/layout/LinedList"/>
    <dgm:cxn modelId="{407DE9F4-2ADB-4F6D-8B3A-B843E974FE5B}" srcId="{C2897253-5179-44FC-A801-E1C74FB28820}" destId="{3318750D-A1DB-4C07-9A4D-0E9FC3E8A115}" srcOrd="1" destOrd="0" parTransId="{DE7C83D9-5A25-480F-8D63-2D2307ABA1E5}" sibTransId="{86B47131-7D29-4659-8809-D43C38EE38B9}"/>
    <dgm:cxn modelId="{40378C4C-2485-4FA9-828B-31152D6E98E3}" type="presParOf" srcId="{B8E51F15-1212-468E-A28F-1406B7E05387}" destId="{4F24AE97-A6DB-4B1B-BE12-1647051F4806}" srcOrd="0" destOrd="0" presId="urn:microsoft.com/office/officeart/2008/layout/LinedList"/>
    <dgm:cxn modelId="{0F0C6B94-581D-4E8C-96CD-342ADEF02517}" type="presParOf" srcId="{B8E51F15-1212-468E-A28F-1406B7E05387}" destId="{191D3F4B-E296-49DF-A0E8-4EBE4BA056BD}" srcOrd="1" destOrd="0" presId="urn:microsoft.com/office/officeart/2008/layout/LinedList"/>
    <dgm:cxn modelId="{B478741B-B5F6-4E30-B60B-74E6ABA11B4C}" type="presParOf" srcId="{191D3F4B-E296-49DF-A0E8-4EBE4BA056BD}" destId="{439F499D-5F7C-49DB-9A49-05DEE52B0F80}" srcOrd="0" destOrd="0" presId="urn:microsoft.com/office/officeart/2008/layout/LinedList"/>
    <dgm:cxn modelId="{4FC66EA8-AD08-47C1-95B1-05A7BE4247F8}" type="presParOf" srcId="{191D3F4B-E296-49DF-A0E8-4EBE4BA056BD}" destId="{24F1035E-018E-47A1-A032-33E651C674B7}" srcOrd="1" destOrd="0" presId="urn:microsoft.com/office/officeart/2008/layout/LinedList"/>
    <dgm:cxn modelId="{AE45C0A1-6DFD-45CD-9739-6BABB762A2E8}" type="presParOf" srcId="{24F1035E-018E-47A1-A032-33E651C674B7}" destId="{991737D5-EAF6-4DE4-9299-CE229546F24C}" srcOrd="0" destOrd="0" presId="urn:microsoft.com/office/officeart/2008/layout/LinedList"/>
    <dgm:cxn modelId="{573BE12B-405E-4F5C-90B7-71E64F3C9BB6}" type="presParOf" srcId="{24F1035E-018E-47A1-A032-33E651C674B7}" destId="{A85FF64B-70C3-41B6-9CEF-758C3363B31B}" srcOrd="1" destOrd="0" presId="urn:microsoft.com/office/officeart/2008/layout/LinedList"/>
    <dgm:cxn modelId="{6066F82D-C202-4319-A22F-8B616E697CDD}" type="presParOf" srcId="{A85FF64B-70C3-41B6-9CEF-758C3363B31B}" destId="{CACBCD9D-D0DF-41B9-AD9C-1016F8623720}" srcOrd="0" destOrd="0" presId="urn:microsoft.com/office/officeart/2008/layout/LinedList"/>
    <dgm:cxn modelId="{1E45F4C4-71AB-4BC9-883C-01693AF322E9}" type="presParOf" srcId="{A85FF64B-70C3-41B6-9CEF-758C3363B31B}" destId="{583A82C3-AF10-4D7D-BA8C-FAA87BCC8B87}" srcOrd="1" destOrd="0" presId="urn:microsoft.com/office/officeart/2008/layout/LinedList"/>
    <dgm:cxn modelId="{C73343E6-C127-43BC-9F84-1802D493776C}" type="presParOf" srcId="{A85FF64B-70C3-41B6-9CEF-758C3363B31B}" destId="{E91CE5A9-82AB-4AED-9126-F644E0CD52BB}" srcOrd="2" destOrd="0" presId="urn:microsoft.com/office/officeart/2008/layout/LinedList"/>
    <dgm:cxn modelId="{1003BB84-14C5-4E6C-A571-513972F54A08}" type="presParOf" srcId="{24F1035E-018E-47A1-A032-33E651C674B7}" destId="{7A923D01-1453-4F78-BDEF-EE81A4CD12E0}" srcOrd="2" destOrd="0" presId="urn:microsoft.com/office/officeart/2008/layout/LinedList"/>
    <dgm:cxn modelId="{270C2F5E-9318-4BA1-9424-C60B692E87B7}" type="presParOf" srcId="{24F1035E-018E-47A1-A032-33E651C674B7}" destId="{513F009D-C61B-4E79-9F9C-CB52B62F4462}" srcOrd="3" destOrd="0" presId="urn:microsoft.com/office/officeart/2008/layout/LinedList"/>
    <dgm:cxn modelId="{39717CE1-BE7F-4B2E-96C7-B99B7D7090A6}" type="presParOf" srcId="{24F1035E-018E-47A1-A032-33E651C674B7}" destId="{769EC577-A718-40BE-B54C-C6707A0075B8}" srcOrd="4" destOrd="0" presId="urn:microsoft.com/office/officeart/2008/layout/LinedList"/>
    <dgm:cxn modelId="{7E63916E-F0CC-4F33-9ED6-6AFD30181C5D}" type="presParOf" srcId="{769EC577-A718-40BE-B54C-C6707A0075B8}" destId="{8B81F306-0070-4438-82DB-7B5E48748FEE}" srcOrd="0" destOrd="0" presId="urn:microsoft.com/office/officeart/2008/layout/LinedList"/>
    <dgm:cxn modelId="{919B1D85-0BDA-4348-B3E6-DAA6A6EEF405}" type="presParOf" srcId="{769EC577-A718-40BE-B54C-C6707A0075B8}" destId="{57CB8595-3BF1-4F56-BE38-769B7EDC9FC5}" srcOrd="1" destOrd="0" presId="urn:microsoft.com/office/officeart/2008/layout/LinedList"/>
    <dgm:cxn modelId="{31F83534-5DAC-47FC-9662-77709FB6863B}" type="presParOf" srcId="{769EC577-A718-40BE-B54C-C6707A0075B8}" destId="{A8863F10-BA3A-4A81-BDAE-9CD4FADDC36D}" srcOrd="2" destOrd="0" presId="urn:microsoft.com/office/officeart/2008/layout/LinedList"/>
    <dgm:cxn modelId="{8C221194-E785-4C5C-8258-6AC503382D6A}" type="presParOf" srcId="{24F1035E-018E-47A1-A032-33E651C674B7}" destId="{8AE53F13-39CC-4A25-B8D7-A0A1DF61F239}" srcOrd="5" destOrd="0" presId="urn:microsoft.com/office/officeart/2008/layout/LinedList"/>
    <dgm:cxn modelId="{E62EB3A2-3862-455C-8CBD-99CC49E952E6}" type="presParOf" srcId="{24F1035E-018E-47A1-A032-33E651C674B7}" destId="{05564755-131B-4453-AB3F-5796A3D57361}" srcOrd="6" destOrd="0" presId="urn:microsoft.com/office/officeart/2008/layout/LinedList"/>
    <dgm:cxn modelId="{7449BBFF-39DF-45C7-882D-B5CC3AD8A197}" type="presParOf" srcId="{24F1035E-018E-47A1-A032-33E651C674B7}" destId="{9B34F0F6-A592-4211-97D3-7913EB8F0B97}" srcOrd="7" destOrd="0" presId="urn:microsoft.com/office/officeart/2008/layout/LinedList"/>
    <dgm:cxn modelId="{4E53D001-C2FD-4EAD-8A3F-08480EAE08EA}" type="presParOf" srcId="{9B34F0F6-A592-4211-97D3-7913EB8F0B97}" destId="{9F90323F-2560-4C03-8DB9-06CB26DAF5A0}" srcOrd="0" destOrd="0" presId="urn:microsoft.com/office/officeart/2008/layout/LinedList"/>
    <dgm:cxn modelId="{4539B3C4-9414-4F98-BD8A-0C0D95E795D9}" type="presParOf" srcId="{9B34F0F6-A592-4211-97D3-7913EB8F0B97}" destId="{3DBB2430-D50A-4395-B62B-446C2F6780A0}" srcOrd="1" destOrd="0" presId="urn:microsoft.com/office/officeart/2008/layout/LinedList"/>
    <dgm:cxn modelId="{55477A2E-C88B-488A-B88C-14D9319A40F4}" type="presParOf" srcId="{9B34F0F6-A592-4211-97D3-7913EB8F0B97}" destId="{A76F846F-D653-48A4-8BF9-5077181ACEE4}" srcOrd="2" destOrd="0" presId="urn:microsoft.com/office/officeart/2008/layout/LinedList"/>
    <dgm:cxn modelId="{BF81B1AF-723C-4395-A921-9BB23119E6AC}" type="presParOf" srcId="{24F1035E-018E-47A1-A032-33E651C674B7}" destId="{8C2687C5-2EAD-40DC-85FE-3E4BFC32929A}" srcOrd="8" destOrd="0" presId="urn:microsoft.com/office/officeart/2008/layout/LinedList"/>
    <dgm:cxn modelId="{C3019712-CAAA-4787-8EA4-D2FEACD95A6D}" type="presParOf" srcId="{24F1035E-018E-47A1-A032-33E651C674B7}" destId="{63F213E1-BA4B-4D29-B1A1-CE2FE134AC58}" srcOrd="9" destOrd="0" presId="urn:microsoft.com/office/officeart/2008/layout/LinedList"/>
    <dgm:cxn modelId="{9612DD81-333D-4E27-A448-34E7450E8D61}" type="presParOf" srcId="{24F1035E-018E-47A1-A032-33E651C674B7}" destId="{4828F7F3-25E8-4672-8198-B991C0F47142}" srcOrd="10" destOrd="0" presId="urn:microsoft.com/office/officeart/2008/layout/LinedList"/>
    <dgm:cxn modelId="{25004EC3-E952-4EBE-9729-1DD64669F6FA}" type="presParOf" srcId="{4828F7F3-25E8-4672-8198-B991C0F47142}" destId="{0AEC5485-04E7-4833-8745-1AA9CE96EB8B}" srcOrd="0" destOrd="0" presId="urn:microsoft.com/office/officeart/2008/layout/LinedList"/>
    <dgm:cxn modelId="{D340B4FC-704C-4729-9E85-EE9E1EDB02DD}" type="presParOf" srcId="{4828F7F3-25E8-4672-8198-B991C0F47142}" destId="{492E06DF-F5BE-494A-B902-9339EFA9DD19}" srcOrd="1" destOrd="0" presId="urn:microsoft.com/office/officeart/2008/layout/LinedList"/>
    <dgm:cxn modelId="{02F55826-1EB4-43B0-923B-2E9F44BDEE04}" type="presParOf" srcId="{4828F7F3-25E8-4672-8198-B991C0F47142}" destId="{3CAA96DF-8A9A-487D-BB96-B4BC333CA911}" srcOrd="2" destOrd="0" presId="urn:microsoft.com/office/officeart/2008/layout/LinedList"/>
    <dgm:cxn modelId="{508120AA-EBE2-4544-97D5-5366C6E7CBAB}" type="presParOf" srcId="{24F1035E-018E-47A1-A032-33E651C674B7}" destId="{F3568AD1-EA31-41F2-8E4F-1F56F0C5A5F5}" srcOrd="11" destOrd="0" presId="urn:microsoft.com/office/officeart/2008/layout/LinedList"/>
    <dgm:cxn modelId="{85B532F9-E25C-478C-9468-62655393F464}" type="presParOf" srcId="{24F1035E-018E-47A1-A032-33E651C674B7}" destId="{A6F1DD68-61AE-462B-8CDF-67A39C133F2D}" srcOrd="12" destOrd="0" presId="urn:microsoft.com/office/officeart/2008/layout/LinedList"/>
    <dgm:cxn modelId="{9C4B096C-AFD1-4A39-927D-3616C96CDC84}" type="presParOf" srcId="{B8E51F15-1212-468E-A28F-1406B7E05387}" destId="{96336B8A-1E0B-478F-AE64-AA862AC54C70}" srcOrd="2" destOrd="0" presId="urn:microsoft.com/office/officeart/2008/layout/LinedList"/>
    <dgm:cxn modelId="{07E0E1B7-EB81-49F8-B1C7-AFD9001E98F3}" type="presParOf" srcId="{B8E51F15-1212-468E-A28F-1406B7E05387}" destId="{FFF47C88-5E39-4E71-87C8-3CABA6E716F8}" srcOrd="3" destOrd="0" presId="urn:microsoft.com/office/officeart/2008/layout/LinedList"/>
    <dgm:cxn modelId="{DB441AF5-B69D-4B96-A1D1-5078B494BF51}" type="presParOf" srcId="{FFF47C88-5E39-4E71-87C8-3CABA6E716F8}" destId="{8C74E5AE-74AA-48FF-A5D9-9ADA286532BB}" srcOrd="0" destOrd="0" presId="urn:microsoft.com/office/officeart/2008/layout/LinedList"/>
    <dgm:cxn modelId="{FE5D1ADE-38A6-4E5A-8CED-E532B2DB5B36}" type="presParOf" srcId="{FFF47C88-5E39-4E71-87C8-3CABA6E716F8}" destId="{0736ABCA-563C-4789-BDF9-CA40323BF93B}" srcOrd="1" destOrd="0" presId="urn:microsoft.com/office/officeart/2008/layout/LinedList"/>
    <dgm:cxn modelId="{3CB59B88-FC27-48BB-8953-3E41D6446A86}" type="presParOf" srcId="{0736ABCA-563C-4789-BDF9-CA40323BF93B}" destId="{7125ED47-88C4-4D59-8B6B-75192A786ACD}" srcOrd="0" destOrd="0" presId="urn:microsoft.com/office/officeart/2008/layout/LinedList"/>
    <dgm:cxn modelId="{7D663D36-1FE1-42D7-90D5-3610D7A2EBBF}" type="presParOf" srcId="{0736ABCA-563C-4789-BDF9-CA40323BF93B}" destId="{F74F5593-1A62-4776-8D47-32FE51F1D44A}" srcOrd="1" destOrd="0" presId="urn:microsoft.com/office/officeart/2008/layout/LinedList"/>
    <dgm:cxn modelId="{24DEE47C-0071-4817-A7C6-1C24ECFABCB5}" type="presParOf" srcId="{F74F5593-1A62-4776-8D47-32FE51F1D44A}" destId="{6F54650F-03F2-4B33-A903-EF5282925B23}" srcOrd="0" destOrd="0" presId="urn:microsoft.com/office/officeart/2008/layout/LinedList"/>
    <dgm:cxn modelId="{88E8484E-C07B-4B01-AC3B-7D65C8F7DB33}" type="presParOf" srcId="{F74F5593-1A62-4776-8D47-32FE51F1D44A}" destId="{47AC5132-D592-42E2-A2D9-EC54BDC35EA3}" srcOrd="1" destOrd="0" presId="urn:microsoft.com/office/officeart/2008/layout/LinedList"/>
    <dgm:cxn modelId="{947301F8-2EEC-405D-80B6-1A3D774F33EA}" type="presParOf" srcId="{F74F5593-1A62-4776-8D47-32FE51F1D44A}" destId="{4A1E9F48-3B9A-4FEE-ABEF-B35650536771}" srcOrd="2" destOrd="0" presId="urn:microsoft.com/office/officeart/2008/layout/LinedList"/>
    <dgm:cxn modelId="{BC67CF73-B1B7-4353-B22B-2E51963DA14E}" type="presParOf" srcId="{0736ABCA-563C-4789-BDF9-CA40323BF93B}" destId="{7A900F42-17EC-4DDE-BAB3-7423513D7AB9}" srcOrd="2" destOrd="0" presId="urn:microsoft.com/office/officeart/2008/layout/LinedList"/>
    <dgm:cxn modelId="{34D60BE7-150D-465A-8983-DB1FE1A5170C}" type="presParOf" srcId="{0736ABCA-563C-4789-BDF9-CA40323BF93B}" destId="{2AC6B9E0-FE36-474E-91DE-88E8BB8EBA49}" srcOrd="3" destOrd="0" presId="urn:microsoft.com/office/officeart/2008/layout/LinedList"/>
    <dgm:cxn modelId="{FA84108C-18E1-4D8D-A912-3706079CF8ED}" type="presParOf" srcId="{0736ABCA-563C-4789-BDF9-CA40323BF93B}" destId="{BD11D795-D393-46B9-ADFF-A05FACC47B3D}" srcOrd="4" destOrd="0" presId="urn:microsoft.com/office/officeart/2008/layout/LinedList"/>
    <dgm:cxn modelId="{07AE444C-2D49-4652-9A60-6D9F0602C8F3}" type="presParOf" srcId="{BD11D795-D393-46B9-ADFF-A05FACC47B3D}" destId="{9FC4071C-7DB6-4E32-A3B1-455E39A21458}" srcOrd="0" destOrd="0" presId="urn:microsoft.com/office/officeart/2008/layout/LinedList"/>
    <dgm:cxn modelId="{C4F8B3C5-30DB-4F6C-B0C4-4A807B311CE6}" type="presParOf" srcId="{BD11D795-D393-46B9-ADFF-A05FACC47B3D}" destId="{D90F3B4D-BD1E-4C80-85FB-4E9C4AF29EC1}" srcOrd="1" destOrd="0" presId="urn:microsoft.com/office/officeart/2008/layout/LinedList"/>
    <dgm:cxn modelId="{1A114115-E4B9-4F9C-86A6-DDF12ED88B2D}" type="presParOf" srcId="{BD11D795-D393-46B9-ADFF-A05FACC47B3D}" destId="{355ADDDB-CCDE-4EA1-BCEB-58CDDE0AB783}" srcOrd="2" destOrd="0" presId="urn:microsoft.com/office/officeart/2008/layout/LinedList"/>
    <dgm:cxn modelId="{9B1DE2F1-15E4-4337-99A3-806D3B7FEE19}" type="presParOf" srcId="{0736ABCA-563C-4789-BDF9-CA40323BF93B}" destId="{EEFC8927-CBEB-4871-A807-8376127A0F2C}" srcOrd="5" destOrd="0" presId="urn:microsoft.com/office/officeart/2008/layout/LinedList"/>
    <dgm:cxn modelId="{4A90F5E2-3BB8-4F03-AB52-A72550DD6F25}" type="presParOf" srcId="{0736ABCA-563C-4789-BDF9-CA40323BF93B}" destId="{D145C568-DF3D-445A-BF5B-848C9AF4F353}" srcOrd="6" destOrd="0" presId="urn:microsoft.com/office/officeart/2008/layout/LinedList"/>
    <dgm:cxn modelId="{A204D540-14C3-4DF4-B10E-5C4178F888A4}" type="presParOf" srcId="{0736ABCA-563C-4789-BDF9-CA40323BF93B}" destId="{35AFEC3E-BEBF-4B6E-8CC1-C29B1212396E}" srcOrd="7" destOrd="0" presId="urn:microsoft.com/office/officeart/2008/layout/LinedList"/>
    <dgm:cxn modelId="{C9F17802-C5A1-4443-9A3C-B8FFCE8125AA}" type="presParOf" srcId="{35AFEC3E-BEBF-4B6E-8CC1-C29B1212396E}" destId="{191162FE-5F1B-4B4B-8E3C-8A5F2A97A36D}" srcOrd="0" destOrd="0" presId="urn:microsoft.com/office/officeart/2008/layout/LinedList"/>
    <dgm:cxn modelId="{117FF6C3-E649-48B6-8C7B-6A68D582D059}" type="presParOf" srcId="{35AFEC3E-BEBF-4B6E-8CC1-C29B1212396E}" destId="{BE162E73-2CFE-4A0D-9F03-DC664088D931}" srcOrd="1" destOrd="0" presId="urn:microsoft.com/office/officeart/2008/layout/LinedList"/>
    <dgm:cxn modelId="{C23F9C75-120D-4165-9E0B-AD9E84F47B6B}" type="presParOf" srcId="{35AFEC3E-BEBF-4B6E-8CC1-C29B1212396E}" destId="{0FFF06AC-5AE2-4DA6-A9ED-707B17E55682}" srcOrd="2" destOrd="0" presId="urn:microsoft.com/office/officeart/2008/layout/LinedList"/>
    <dgm:cxn modelId="{84D56BA2-AD9F-4325-82FB-EA678AA2ABB0}" type="presParOf" srcId="{0736ABCA-563C-4789-BDF9-CA40323BF93B}" destId="{23CDF6BC-84A4-4F0C-9955-BF0301C4A152}" srcOrd="8" destOrd="0" presId="urn:microsoft.com/office/officeart/2008/layout/LinedList"/>
    <dgm:cxn modelId="{FC553B88-BE2D-4206-AFAC-46D2A0C66611}" type="presParOf" srcId="{0736ABCA-563C-4789-BDF9-CA40323BF93B}" destId="{DF7051A5-2B90-4874-879F-2312E6AC070B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EDD5E2D-52B4-403B-8982-42610EA3BD20}" type="doc">
      <dgm:prSet loTypeId="urn:microsoft.com/office/officeart/2005/8/layout/lProcess2" loCatId="list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D639D36D-5D5A-4337-89DC-00B6085E62D7}">
      <dgm:prSet phldrT="[Текст]"/>
      <dgm:spPr/>
      <dgm:t>
        <a:bodyPr/>
        <a:lstStyle/>
        <a:p>
          <a:r>
            <a:rPr lang="ru-RU" dirty="0"/>
            <a:t>Количество ОО, осуществляющих деятельность с нарушением требований законодательства Российской Федерации в сфере образования</a:t>
          </a:r>
        </a:p>
      </dgm:t>
    </dgm:pt>
    <dgm:pt modelId="{D9CACC5C-2477-41BC-BCC4-AFBB92FE5973}" type="parTrans" cxnId="{6F28C4FD-7025-4E6B-8392-547FD67640C4}">
      <dgm:prSet/>
      <dgm:spPr/>
      <dgm:t>
        <a:bodyPr/>
        <a:lstStyle/>
        <a:p>
          <a:endParaRPr lang="ru-RU"/>
        </a:p>
      </dgm:t>
    </dgm:pt>
    <dgm:pt modelId="{5E521C53-EEF5-4398-B9EE-9AC20EDE90F8}" type="sibTrans" cxnId="{6F28C4FD-7025-4E6B-8392-547FD67640C4}">
      <dgm:prSet/>
      <dgm:spPr/>
      <dgm:t>
        <a:bodyPr/>
        <a:lstStyle/>
        <a:p>
          <a:endParaRPr lang="ru-RU"/>
        </a:p>
      </dgm:t>
    </dgm:pt>
    <dgm:pt modelId="{E7817D6B-2190-4408-9B2E-2A33BEB76143}">
      <dgm:prSet custT="1"/>
      <dgm:spPr/>
      <dgm:t>
        <a:bodyPr/>
        <a:lstStyle/>
        <a:p>
          <a:r>
            <a:rPr lang="ru-RU" sz="2100" dirty="0"/>
            <a:t>18                                         </a:t>
          </a:r>
          <a:r>
            <a:rPr lang="ru-RU" sz="1800" dirty="0"/>
            <a:t>(81% от общего количества ОО, участвовавших в МБ)</a:t>
          </a:r>
        </a:p>
      </dgm:t>
    </dgm:pt>
    <dgm:pt modelId="{03C12C29-9680-4836-A3B3-F3C6B9661884}" type="parTrans" cxnId="{BF439ECB-A2AD-4D7B-8391-2E6E81FC09CD}">
      <dgm:prSet/>
      <dgm:spPr/>
      <dgm:t>
        <a:bodyPr/>
        <a:lstStyle/>
        <a:p>
          <a:endParaRPr lang="ru-RU"/>
        </a:p>
      </dgm:t>
    </dgm:pt>
    <dgm:pt modelId="{494DE87C-A46E-41D7-BB2C-78D0802719A6}" type="sibTrans" cxnId="{BF439ECB-A2AD-4D7B-8391-2E6E81FC09CD}">
      <dgm:prSet/>
      <dgm:spPr/>
      <dgm:t>
        <a:bodyPr/>
        <a:lstStyle/>
        <a:p>
          <a:endParaRPr lang="ru-RU"/>
        </a:p>
      </dgm:t>
    </dgm:pt>
    <dgm:pt modelId="{9B8E0947-FFCD-479B-8C97-6BFFF2A6A22E}" type="pres">
      <dgm:prSet presAssocID="{5EDD5E2D-52B4-403B-8982-42610EA3BD20}" presName="theList" presStyleCnt="0">
        <dgm:presLayoutVars>
          <dgm:dir/>
          <dgm:animLvl val="lvl"/>
          <dgm:resizeHandles val="exact"/>
        </dgm:presLayoutVars>
      </dgm:prSet>
      <dgm:spPr/>
    </dgm:pt>
    <dgm:pt modelId="{E4A668E2-69F6-4032-B314-63549002A90F}" type="pres">
      <dgm:prSet presAssocID="{D639D36D-5D5A-4337-89DC-00B6085E62D7}" presName="compNode" presStyleCnt="0"/>
      <dgm:spPr/>
    </dgm:pt>
    <dgm:pt modelId="{21AA9211-B9E9-4819-9B10-0FBBC35CC970}" type="pres">
      <dgm:prSet presAssocID="{D639D36D-5D5A-4337-89DC-00B6085E62D7}" presName="aNode" presStyleLbl="bgShp" presStyleIdx="0" presStyleCnt="1"/>
      <dgm:spPr/>
    </dgm:pt>
    <dgm:pt modelId="{DC6E95B6-9914-4287-A177-07E00120A29E}" type="pres">
      <dgm:prSet presAssocID="{D639D36D-5D5A-4337-89DC-00B6085E62D7}" presName="textNode" presStyleLbl="bgShp" presStyleIdx="0" presStyleCnt="1"/>
      <dgm:spPr/>
    </dgm:pt>
    <dgm:pt modelId="{D0BC6D64-1538-4C3A-85D2-620481DBC31D}" type="pres">
      <dgm:prSet presAssocID="{D639D36D-5D5A-4337-89DC-00B6085E62D7}" presName="compChildNode" presStyleCnt="0"/>
      <dgm:spPr/>
    </dgm:pt>
    <dgm:pt modelId="{9D6D77BC-545F-44EA-AF23-622A1F0172DE}" type="pres">
      <dgm:prSet presAssocID="{D639D36D-5D5A-4337-89DC-00B6085E62D7}" presName="theInnerList" presStyleCnt="0"/>
      <dgm:spPr/>
    </dgm:pt>
    <dgm:pt modelId="{71D2E346-5D24-4E76-A17D-203A7E21A80A}" type="pres">
      <dgm:prSet presAssocID="{E7817D6B-2190-4408-9B2E-2A33BEB76143}" presName="childNode" presStyleLbl="node1" presStyleIdx="0" presStyleCnt="1">
        <dgm:presLayoutVars>
          <dgm:bulletEnabled val="1"/>
        </dgm:presLayoutVars>
      </dgm:prSet>
      <dgm:spPr/>
    </dgm:pt>
  </dgm:ptLst>
  <dgm:cxnLst>
    <dgm:cxn modelId="{971A6B0D-2310-4B35-B7B7-E21315EF2C8C}" type="presOf" srcId="{D639D36D-5D5A-4337-89DC-00B6085E62D7}" destId="{21AA9211-B9E9-4819-9B10-0FBBC35CC970}" srcOrd="0" destOrd="0" presId="urn:microsoft.com/office/officeart/2005/8/layout/lProcess2"/>
    <dgm:cxn modelId="{5DC4DC64-C1EA-4938-826A-7245A270E600}" type="presOf" srcId="{5EDD5E2D-52B4-403B-8982-42610EA3BD20}" destId="{9B8E0947-FFCD-479B-8C97-6BFFF2A6A22E}" srcOrd="0" destOrd="0" presId="urn:microsoft.com/office/officeart/2005/8/layout/lProcess2"/>
    <dgm:cxn modelId="{2ED9DE85-2A4D-4752-A808-CD5919B090B0}" type="presOf" srcId="{D639D36D-5D5A-4337-89DC-00B6085E62D7}" destId="{DC6E95B6-9914-4287-A177-07E00120A29E}" srcOrd="1" destOrd="0" presId="urn:microsoft.com/office/officeart/2005/8/layout/lProcess2"/>
    <dgm:cxn modelId="{BD7187B0-9C25-4F80-906E-BDD6C56780AA}" type="presOf" srcId="{E7817D6B-2190-4408-9B2E-2A33BEB76143}" destId="{71D2E346-5D24-4E76-A17D-203A7E21A80A}" srcOrd="0" destOrd="0" presId="urn:microsoft.com/office/officeart/2005/8/layout/lProcess2"/>
    <dgm:cxn modelId="{BF439ECB-A2AD-4D7B-8391-2E6E81FC09CD}" srcId="{D639D36D-5D5A-4337-89DC-00B6085E62D7}" destId="{E7817D6B-2190-4408-9B2E-2A33BEB76143}" srcOrd="0" destOrd="0" parTransId="{03C12C29-9680-4836-A3B3-F3C6B9661884}" sibTransId="{494DE87C-A46E-41D7-BB2C-78D0802719A6}"/>
    <dgm:cxn modelId="{6F28C4FD-7025-4E6B-8392-547FD67640C4}" srcId="{5EDD5E2D-52B4-403B-8982-42610EA3BD20}" destId="{D639D36D-5D5A-4337-89DC-00B6085E62D7}" srcOrd="0" destOrd="0" parTransId="{D9CACC5C-2477-41BC-BCC4-AFBB92FE5973}" sibTransId="{5E521C53-EEF5-4398-B9EE-9AC20EDE90F8}"/>
    <dgm:cxn modelId="{2C6CD81F-54B3-46B1-B4A4-F206D2150489}" type="presParOf" srcId="{9B8E0947-FFCD-479B-8C97-6BFFF2A6A22E}" destId="{E4A668E2-69F6-4032-B314-63549002A90F}" srcOrd="0" destOrd="0" presId="urn:microsoft.com/office/officeart/2005/8/layout/lProcess2"/>
    <dgm:cxn modelId="{AEAFCC07-9269-41B2-A82F-DFC53882FBAC}" type="presParOf" srcId="{E4A668E2-69F6-4032-B314-63549002A90F}" destId="{21AA9211-B9E9-4819-9B10-0FBBC35CC970}" srcOrd="0" destOrd="0" presId="urn:microsoft.com/office/officeart/2005/8/layout/lProcess2"/>
    <dgm:cxn modelId="{748E59A2-94A7-44BA-AAFD-E40E212B3A78}" type="presParOf" srcId="{E4A668E2-69F6-4032-B314-63549002A90F}" destId="{DC6E95B6-9914-4287-A177-07E00120A29E}" srcOrd="1" destOrd="0" presId="urn:microsoft.com/office/officeart/2005/8/layout/lProcess2"/>
    <dgm:cxn modelId="{FB9D3FD7-E67E-48ED-BBB6-C020A1E2C7FB}" type="presParOf" srcId="{E4A668E2-69F6-4032-B314-63549002A90F}" destId="{D0BC6D64-1538-4C3A-85D2-620481DBC31D}" srcOrd="2" destOrd="0" presId="urn:microsoft.com/office/officeart/2005/8/layout/lProcess2"/>
    <dgm:cxn modelId="{79823E7E-695A-423D-A4B6-D55D96697327}" type="presParOf" srcId="{D0BC6D64-1538-4C3A-85D2-620481DBC31D}" destId="{9D6D77BC-545F-44EA-AF23-622A1F0172DE}" srcOrd="0" destOrd="0" presId="urn:microsoft.com/office/officeart/2005/8/layout/lProcess2"/>
    <dgm:cxn modelId="{FB9C8E60-1E37-4848-BF86-EF3127B44593}" type="presParOf" srcId="{9D6D77BC-545F-44EA-AF23-622A1F0172DE}" destId="{71D2E346-5D24-4E76-A17D-203A7E21A80A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2897253-5179-44FC-A801-E1C74FB28820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B50555D-232B-45E0-9A4D-B8625093DE1D}">
      <dgm:prSet phldrT="[Текст]" custT="1"/>
      <dgm:spPr/>
      <dgm:t>
        <a:bodyPr/>
        <a:lstStyle/>
        <a:p>
          <a:r>
            <a:rPr lang="ru-RU" sz="1000" dirty="0"/>
            <a:t>статья 12.1, часть 3 статьи 30 Федерального закона </a:t>
          </a:r>
          <a:br>
            <a:rPr lang="ru-RU" sz="1000" dirty="0"/>
          </a:br>
          <a:r>
            <a:rPr lang="ru-RU" sz="1000" dirty="0"/>
            <a:t>от 29.12.2012 № 273-ФЗ  «Об образовании в Российской Федерации»;</a:t>
          </a:r>
        </a:p>
      </dgm:t>
    </dgm:pt>
    <dgm:pt modelId="{32C8230C-07BE-4930-8D6B-E4189AEBEEFF}" type="parTrans" cxnId="{DDE11DCD-B37F-4083-94C8-4B1CDB8D8D34}">
      <dgm:prSet/>
      <dgm:spPr/>
      <dgm:t>
        <a:bodyPr/>
        <a:lstStyle/>
        <a:p>
          <a:endParaRPr lang="ru-RU"/>
        </a:p>
      </dgm:t>
    </dgm:pt>
    <dgm:pt modelId="{A1734221-79AF-40FC-B426-F111BF80FFC6}" type="sibTrans" cxnId="{DDE11DCD-B37F-4083-94C8-4B1CDB8D8D34}">
      <dgm:prSet/>
      <dgm:spPr/>
      <dgm:t>
        <a:bodyPr/>
        <a:lstStyle/>
        <a:p>
          <a:endParaRPr lang="ru-RU"/>
        </a:p>
      </dgm:t>
    </dgm:pt>
    <dgm:pt modelId="{0D17A0FC-736F-483F-8FB9-60F3630E0958}">
      <dgm:prSet custT="1"/>
      <dgm:spPr/>
      <dgm:t>
        <a:bodyPr/>
        <a:lstStyle/>
        <a:p>
          <a:r>
            <a:rPr lang="ru-RU" sz="1000" dirty="0"/>
            <a:t>п. 10 Требований к структуре официального сайта образовательной организации и информационно-телекоммуникационной сети «Интернет» и формату представления информации», утвержденных приказом Рособрнадзора от 04.08.2023 № 1493 (в части размещения на официальном сайте организации рабочей программы воспитания, календарного графика воспитательной работы, рабочей программы по предмету «Основы безопасности и защиты Родины»).</a:t>
          </a:r>
        </a:p>
      </dgm:t>
    </dgm:pt>
    <dgm:pt modelId="{DEE7B356-7A48-4B93-8074-63FF410DE10D}" type="parTrans" cxnId="{10585093-64F4-4AA6-AEAA-31C554EBE58A}">
      <dgm:prSet/>
      <dgm:spPr/>
      <dgm:t>
        <a:bodyPr/>
        <a:lstStyle/>
        <a:p>
          <a:endParaRPr lang="ru-RU"/>
        </a:p>
      </dgm:t>
    </dgm:pt>
    <dgm:pt modelId="{E30A8A73-1E18-46FF-AB3C-B48484E82912}" type="sibTrans" cxnId="{10585093-64F4-4AA6-AEAA-31C554EBE58A}">
      <dgm:prSet/>
      <dgm:spPr/>
      <dgm:t>
        <a:bodyPr/>
        <a:lstStyle/>
        <a:p>
          <a:endParaRPr lang="ru-RU"/>
        </a:p>
      </dgm:t>
    </dgm:pt>
    <dgm:pt modelId="{7B80F38E-A420-47D6-9D16-7251AC4CF4F9}">
      <dgm:prSet phldrT="[Текст]"/>
      <dgm:spPr/>
      <dgm:t>
        <a:bodyPr/>
        <a:lstStyle/>
        <a:p>
          <a:r>
            <a:rPr lang="ru-RU" dirty="0"/>
            <a:t> Перечень обязательных требований, соблюдение которых подлежит оценке в ходе наблюдения за соблюдением обязательных требований (мониторинга безопасности):</a:t>
          </a:r>
        </a:p>
      </dgm:t>
    </dgm:pt>
    <dgm:pt modelId="{A00B6B5E-4E28-4CB0-AAF6-7B84873A22EF}" type="parTrans" cxnId="{D86BD65D-8E49-4642-80D8-E20BC6C8AF87}">
      <dgm:prSet/>
      <dgm:spPr/>
      <dgm:t>
        <a:bodyPr/>
        <a:lstStyle/>
        <a:p>
          <a:endParaRPr lang="ru-RU"/>
        </a:p>
      </dgm:t>
    </dgm:pt>
    <dgm:pt modelId="{9C57F379-AC9E-4C4D-A304-5D891FB29D11}" type="sibTrans" cxnId="{D86BD65D-8E49-4642-80D8-E20BC6C8AF87}">
      <dgm:prSet/>
      <dgm:spPr/>
      <dgm:t>
        <a:bodyPr/>
        <a:lstStyle/>
        <a:p>
          <a:endParaRPr lang="ru-RU"/>
        </a:p>
      </dgm:t>
    </dgm:pt>
    <dgm:pt modelId="{E0890DB5-0BA8-491B-A3C2-7F4385854544}">
      <dgm:prSet phldrT="[Текст]" custT="1"/>
      <dgm:spPr/>
      <dgm:t>
        <a:bodyPr/>
        <a:lstStyle/>
        <a:p>
          <a:r>
            <a:rPr lang="ru-RU" sz="1000" dirty="0"/>
            <a:t>ФОП ООО, ФОП СОО,  утвержденные приказами Минпросвещения РФ от 18.05.2023 № 370, от 18.05.2023 </a:t>
          </a:r>
          <a:br>
            <a:rPr lang="ru-RU" sz="1000" dirty="0"/>
          </a:br>
          <a:r>
            <a:rPr lang="ru-RU" sz="1000" dirty="0"/>
            <a:t>№ 371.</a:t>
          </a:r>
        </a:p>
      </dgm:t>
    </dgm:pt>
    <dgm:pt modelId="{35AEB9B0-C757-4168-BB96-C8712B12B8D0}" type="parTrans" cxnId="{54CFE1F2-A4FF-4593-81A4-20CE53DFA697}">
      <dgm:prSet/>
      <dgm:spPr/>
      <dgm:t>
        <a:bodyPr/>
        <a:lstStyle/>
        <a:p>
          <a:endParaRPr lang="ru-RU"/>
        </a:p>
      </dgm:t>
    </dgm:pt>
    <dgm:pt modelId="{37C1D737-0469-42FC-BCC6-903BA3678FEC}" type="sibTrans" cxnId="{54CFE1F2-A4FF-4593-81A4-20CE53DFA697}">
      <dgm:prSet/>
      <dgm:spPr/>
      <dgm:t>
        <a:bodyPr/>
        <a:lstStyle/>
        <a:p>
          <a:endParaRPr lang="ru-RU"/>
        </a:p>
      </dgm:t>
    </dgm:pt>
    <dgm:pt modelId="{B8E51F15-1212-468E-A28F-1406B7E05387}" type="pres">
      <dgm:prSet presAssocID="{C2897253-5179-44FC-A801-E1C74FB28820}" presName="vert0" presStyleCnt="0">
        <dgm:presLayoutVars>
          <dgm:dir/>
          <dgm:animOne val="branch"/>
          <dgm:animLvl val="lvl"/>
        </dgm:presLayoutVars>
      </dgm:prSet>
      <dgm:spPr/>
    </dgm:pt>
    <dgm:pt modelId="{47D54CBD-C333-4811-958E-1AB73E0D8663}" type="pres">
      <dgm:prSet presAssocID="{7B80F38E-A420-47D6-9D16-7251AC4CF4F9}" presName="thickLine" presStyleLbl="alignNode1" presStyleIdx="0" presStyleCnt="1"/>
      <dgm:spPr/>
    </dgm:pt>
    <dgm:pt modelId="{D5EFFEFB-732A-4151-8B4C-380CD72BA6B8}" type="pres">
      <dgm:prSet presAssocID="{7B80F38E-A420-47D6-9D16-7251AC4CF4F9}" presName="horz1" presStyleCnt="0"/>
      <dgm:spPr/>
    </dgm:pt>
    <dgm:pt modelId="{A9C73B14-4D91-41FC-A6E0-D8A7B3CAB377}" type="pres">
      <dgm:prSet presAssocID="{7B80F38E-A420-47D6-9D16-7251AC4CF4F9}" presName="tx1" presStyleLbl="revTx" presStyleIdx="0" presStyleCnt="4"/>
      <dgm:spPr/>
    </dgm:pt>
    <dgm:pt modelId="{0D7F457E-8E60-4B03-9943-D3EDEAEABAEF}" type="pres">
      <dgm:prSet presAssocID="{7B80F38E-A420-47D6-9D16-7251AC4CF4F9}" presName="vert1" presStyleCnt="0"/>
      <dgm:spPr/>
    </dgm:pt>
    <dgm:pt modelId="{F07469C7-AC64-4FA1-9BB3-AEE8B7731F4A}" type="pres">
      <dgm:prSet presAssocID="{BB50555D-232B-45E0-9A4D-B8625093DE1D}" presName="vertSpace2a" presStyleCnt="0"/>
      <dgm:spPr/>
    </dgm:pt>
    <dgm:pt modelId="{9EF633F6-0508-49DB-8A7E-9E4225D63584}" type="pres">
      <dgm:prSet presAssocID="{BB50555D-232B-45E0-9A4D-B8625093DE1D}" presName="horz2" presStyleCnt="0"/>
      <dgm:spPr/>
    </dgm:pt>
    <dgm:pt modelId="{CBB3CA5F-BE00-4A75-913B-5C86B2DC4677}" type="pres">
      <dgm:prSet presAssocID="{BB50555D-232B-45E0-9A4D-B8625093DE1D}" presName="horzSpace2" presStyleCnt="0"/>
      <dgm:spPr/>
    </dgm:pt>
    <dgm:pt modelId="{95DAFD04-8437-47DE-9428-B44887960748}" type="pres">
      <dgm:prSet presAssocID="{BB50555D-232B-45E0-9A4D-B8625093DE1D}" presName="tx2" presStyleLbl="revTx" presStyleIdx="1" presStyleCnt="4" custScaleY="43460"/>
      <dgm:spPr/>
    </dgm:pt>
    <dgm:pt modelId="{C647D8E3-7A23-4DCD-A5B3-8AD1E33975A8}" type="pres">
      <dgm:prSet presAssocID="{BB50555D-232B-45E0-9A4D-B8625093DE1D}" presName="vert2" presStyleCnt="0"/>
      <dgm:spPr/>
    </dgm:pt>
    <dgm:pt modelId="{6B83549A-8BD3-4DF4-9631-90E5D1A8728B}" type="pres">
      <dgm:prSet presAssocID="{BB50555D-232B-45E0-9A4D-B8625093DE1D}" presName="thinLine2b" presStyleLbl="callout" presStyleIdx="0" presStyleCnt="3"/>
      <dgm:spPr/>
    </dgm:pt>
    <dgm:pt modelId="{C7B0533D-80D2-407C-8168-D6357ABEDEB8}" type="pres">
      <dgm:prSet presAssocID="{BB50555D-232B-45E0-9A4D-B8625093DE1D}" presName="vertSpace2b" presStyleCnt="0"/>
      <dgm:spPr/>
    </dgm:pt>
    <dgm:pt modelId="{21514FFE-1D6D-4A58-BE3B-93CBFCD299C4}" type="pres">
      <dgm:prSet presAssocID="{E0890DB5-0BA8-491B-A3C2-7F4385854544}" presName="horz2" presStyleCnt="0"/>
      <dgm:spPr/>
    </dgm:pt>
    <dgm:pt modelId="{CB4DB460-7515-472B-92B2-4D8DEE7D7CA5}" type="pres">
      <dgm:prSet presAssocID="{E0890DB5-0BA8-491B-A3C2-7F4385854544}" presName="horzSpace2" presStyleCnt="0"/>
      <dgm:spPr/>
    </dgm:pt>
    <dgm:pt modelId="{219ED8F5-9F44-4E6D-B2C4-8419B5869A31}" type="pres">
      <dgm:prSet presAssocID="{E0890DB5-0BA8-491B-A3C2-7F4385854544}" presName="tx2" presStyleLbl="revTx" presStyleIdx="2" presStyleCnt="4" custScaleY="48400"/>
      <dgm:spPr/>
    </dgm:pt>
    <dgm:pt modelId="{B05F2EB0-7D31-4B61-91DB-22543A7FFAEA}" type="pres">
      <dgm:prSet presAssocID="{E0890DB5-0BA8-491B-A3C2-7F4385854544}" presName="vert2" presStyleCnt="0"/>
      <dgm:spPr/>
    </dgm:pt>
    <dgm:pt modelId="{61674BC0-EDA7-4835-ADCD-8324715BDBE4}" type="pres">
      <dgm:prSet presAssocID="{E0890DB5-0BA8-491B-A3C2-7F4385854544}" presName="thinLine2b" presStyleLbl="callout" presStyleIdx="1" presStyleCnt="3"/>
      <dgm:spPr/>
    </dgm:pt>
    <dgm:pt modelId="{2972ACFC-EFC2-4ABD-BE05-69BE9948FA93}" type="pres">
      <dgm:prSet presAssocID="{E0890DB5-0BA8-491B-A3C2-7F4385854544}" presName="vertSpace2b" presStyleCnt="0"/>
      <dgm:spPr/>
    </dgm:pt>
    <dgm:pt modelId="{F6C0E893-6221-4222-9481-5CDBD51BC56A}" type="pres">
      <dgm:prSet presAssocID="{0D17A0FC-736F-483F-8FB9-60F3630E0958}" presName="horz2" presStyleCnt="0"/>
      <dgm:spPr/>
    </dgm:pt>
    <dgm:pt modelId="{3D99B354-1562-470A-A624-219C7C29A27E}" type="pres">
      <dgm:prSet presAssocID="{0D17A0FC-736F-483F-8FB9-60F3630E0958}" presName="horzSpace2" presStyleCnt="0"/>
      <dgm:spPr/>
    </dgm:pt>
    <dgm:pt modelId="{DA597B4A-12F7-4E19-8231-C9F5C5E5626E}" type="pres">
      <dgm:prSet presAssocID="{0D17A0FC-736F-483F-8FB9-60F3630E0958}" presName="tx2" presStyleLbl="revTx" presStyleIdx="3" presStyleCnt="4"/>
      <dgm:spPr/>
    </dgm:pt>
    <dgm:pt modelId="{76C54468-2C66-4BA0-900E-99A615B238FF}" type="pres">
      <dgm:prSet presAssocID="{0D17A0FC-736F-483F-8FB9-60F3630E0958}" presName="vert2" presStyleCnt="0"/>
      <dgm:spPr/>
    </dgm:pt>
    <dgm:pt modelId="{E03CF2AF-8B88-4FFB-AFBE-E7345854827F}" type="pres">
      <dgm:prSet presAssocID="{0D17A0FC-736F-483F-8FB9-60F3630E0958}" presName="thinLine2b" presStyleLbl="callout" presStyleIdx="2" presStyleCnt="3"/>
      <dgm:spPr/>
    </dgm:pt>
    <dgm:pt modelId="{2CCBAB67-CDE0-451C-8416-6D93B36D778F}" type="pres">
      <dgm:prSet presAssocID="{0D17A0FC-736F-483F-8FB9-60F3630E0958}" presName="vertSpace2b" presStyleCnt="0"/>
      <dgm:spPr/>
    </dgm:pt>
  </dgm:ptLst>
  <dgm:cxnLst>
    <dgm:cxn modelId="{D86BD65D-8E49-4642-80D8-E20BC6C8AF87}" srcId="{C2897253-5179-44FC-A801-E1C74FB28820}" destId="{7B80F38E-A420-47D6-9D16-7251AC4CF4F9}" srcOrd="0" destOrd="0" parTransId="{A00B6B5E-4E28-4CB0-AAF6-7B84873A22EF}" sibTransId="{9C57F379-AC9E-4C4D-A304-5D891FB29D11}"/>
    <dgm:cxn modelId="{8C863483-42B7-4A91-A2A1-41832EC3A614}" type="presOf" srcId="{7B80F38E-A420-47D6-9D16-7251AC4CF4F9}" destId="{A9C73B14-4D91-41FC-A6E0-D8A7B3CAB377}" srcOrd="0" destOrd="0" presId="urn:microsoft.com/office/officeart/2008/layout/LinedList"/>
    <dgm:cxn modelId="{7F729184-D525-42A3-B9BC-88DC6545C862}" type="presOf" srcId="{C2897253-5179-44FC-A801-E1C74FB28820}" destId="{B8E51F15-1212-468E-A28F-1406B7E05387}" srcOrd="0" destOrd="0" presId="urn:microsoft.com/office/officeart/2008/layout/LinedList"/>
    <dgm:cxn modelId="{10585093-64F4-4AA6-AEAA-31C554EBE58A}" srcId="{7B80F38E-A420-47D6-9D16-7251AC4CF4F9}" destId="{0D17A0FC-736F-483F-8FB9-60F3630E0958}" srcOrd="2" destOrd="0" parTransId="{DEE7B356-7A48-4B93-8074-63FF410DE10D}" sibTransId="{E30A8A73-1E18-46FF-AB3C-B48484E82912}"/>
    <dgm:cxn modelId="{B224DBBB-DE49-48E3-87A2-807088DEF722}" type="presOf" srcId="{E0890DB5-0BA8-491B-A3C2-7F4385854544}" destId="{219ED8F5-9F44-4E6D-B2C4-8419B5869A31}" srcOrd="0" destOrd="0" presId="urn:microsoft.com/office/officeart/2008/layout/LinedList"/>
    <dgm:cxn modelId="{DDE11DCD-B37F-4083-94C8-4B1CDB8D8D34}" srcId="{7B80F38E-A420-47D6-9D16-7251AC4CF4F9}" destId="{BB50555D-232B-45E0-9A4D-B8625093DE1D}" srcOrd="0" destOrd="0" parTransId="{32C8230C-07BE-4930-8D6B-E4189AEBEEFF}" sibTransId="{A1734221-79AF-40FC-B426-F111BF80FFC6}"/>
    <dgm:cxn modelId="{579DFCEA-72D2-4683-9D83-35ECF6272B1A}" type="presOf" srcId="{BB50555D-232B-45E0-9A4D-B8625093DE1D}" destId="{95DAFD04-8437-47DE-9428-B44887960748}" srcOrd="0" destOrd="0" presId="urn:microsoft.com/office/officeart/2008/layout/LinedList"/>
    <dgm:cxn modelId="{54CFE1F2-A4FF-4593-81A4-20CE53DFA697}" srcId="{7B80F38E-A420-47D6-9D16-7251AC4CF4F9}" destId="{E0890DB5-0BA8-491B-A3C2-7F4385854544}" srcOrd="1" destOrd="0" parTransId="{35AEB9B0-C757-4168-BB96-C8712B12B8D0}" sibTransId="{37C1D737-0469-42FC-BCC6-903BA3678FEC}"/>
    <dgm:cxn modelId="{7EDFBEF7-7A48-4162-BC25-64AFC93A0188}" type="presOf" srcId="{0D17A0FC-736F-483F-8FB9-60F3630E0958}" destId="{DA597B4A-12F7-4E19-8231-C9F5C5E5626E}" srcOrd="0" destOrd="0" presId="urn:microsoft.com/office/officeart/2008/layout/LinedList"/>
    <dgm:cxn modelId="{35B5545B-58DA-4C70-B6F2-C53A58DA7848}" type="presParOf" srcId="{B8E51F15-1212-468E-A28F-1406B7E05387}" destId="{47D54CBD-C333-4811-958E-1AB73E0D8663}" srcOrd="0" destOrd="0" presId="urn:microsoft.com/office/officeart/2008/layout/LinedList"/>
    <dgm:cxn modelId="{8CBB9587-EAA4-489C-B07E-C9B216683ED0}" type="presParOf" srcId="{B8E51F15-1212-468E-A28F-1406B7E05387}" destId="{D5EFFEFB-732A-4151-8B4C-380CD72BA6B8}" srcOrd="1" destOrd="0" presId="urn:microsoft.com/office/officeart/2008/layout/LinedList"/>
    <dgm:cxn modelId="{F6FC7D6B-11C7-4FAB-A655-4BFF2911EF88}" type="presParOf" srcId="{D5EFFEFB-732A-4151-8B4C-380CD72BA6B8}" destId="{A9C73B14-4D91-41FC-A6E0-D8A7B3CAB377}" srcOrd="0" destOrd="0" presId="urn:microsoft.com/office/officeart/2008/layout/LinedList"/>
    <dgm:cxn modelId="{80E43A6D-7D0C-4F24-9227-2F276A59E8BE}" type="presParOf" srcId="{D5EFFEFB-732A-4151-8B4C-380CD72BA6B8}" destId="{0D7F457E-8E60-4B03-9943-D3EDEAEABAEF}" srcOrd="1" destOrd="0" presId="urn:microsoft.com/office/officeart/2008/layout/LinedList"/>
    <dgm:cxn modelId="{B5EF7465-909C-46FC-92C2-1556B7E70E33}" type="presParOf" srcId="{0D7F457E-8E60-4B03-9943-D3EDEAEABAEF}" destId="{F07469C7-AC64-4FA1-9BB3-AEE8B7731F4A}" srcOrd="0" destOrd="0" presId="urn:microsoft.com/office/officeart/2008/layout/LinedList"/>
    <dgm:cxn modelId="{BE1845EF-D0B4-48E3-B52A-A8E6D82B011C}" type="presParOf" srcId="{0D7F457E-8E60-4B03-9943-D3EDEAEABAEF}" destId="{9EF633F6-0508-49DB-8A7E-9E4225D63584}" srcOrd="1" destOrd="0" presId="urn:microsoft.com/office/officeart/2008/layout/LinedList"/>
    <dgm:cxn modelId="{1F9763AB-863E-4CEF-854F-BC16683A8C22}" type="presParOf" srcId="{9EF633F6-0508-49DB-8A7E-9E4225D63584}" destId="{CBB3CA5F-BE00-4A75-913B-5C86B2DC4677}" srcOrd="0" destOrd="0" presId="urn:microsoft.com/office/officeart/2008/layout/LinedList"/>
    <dgm:cxn modelId="{E6FA0F2C-7904-4BE8-977D-C37AF7A3DA07}" type="presParOf" srcId="{9EF633F6-0508-49DB-8A7E-9E4225D63584}" destId="{95DAFD04-8437-47DE-9428-B44887960748}" srcOrd="1" destOrd="0" presId="urn:microsoft.com/office/officeart/2008/layout/LinedList"/>
    <dgm:cxn modelId="{B57A86EA-61D5-41C1-A3D7-369610F396E3}" type="presParOf" srcId="{9EF633F6-0508-49DB-8A7E-9E4225D63584}" destId="{C647D8E3-7A23-4DCD-A5B3-8AD1E33975A8}" srcOrd="2" destOrd="0" presId="urn:microsoft.com/office/officeart/2008/layout/LinedList"/>
    <dgm:cxn modelId="{9267ABAB-DFA9-45A1-B89D-EF33DE930BC7}" type="presParOf" srcId="{0D7F457E-8E60-4B03-9943-D3EDEAEABAEF}" destId="{6B83549A-8BD3-4DF4-9631-90E5D1A8728B}" srcOrd="2" destOrd="0" presId="urn:microsoft.com/office/officeart/2008/layout/LinedList"/>
    <dgm:cxn modelId="{AB4B2F36-727E-4957-BD64-3E10275CCF60}" type="presParOf" srcId="{0D7F457E-8E60-4B03-9943-D3EDEAEABAEF}" destId="{C7B0533D-80D2-407C-8168-D6357ABEDEB8}" srcOrd="3" destOrd="0" presId="urn:microsoft.com/office/officeart/2008/layout/LinedList"/>
    <dgm:cxn modelId="{AE0D7800-33C7-4E67-9BF3-B3DD891EA153}" type="presParOf" srcId="{0D7F457E-8E60-4B03-9943-D3EDEAEABAEF}" destId="{21514FFE-1D6D-4A58-BE3B-93CBFCD299C4}" srcOrd="4" destOrd="0" presId="urn:microsoft.com/office/officeart/2008/layout/LinedList"/>
    <dgm:cxn modelId="{68D281B0-D5A6-4FDB-B50C-529D672D229C}" type="presParOf" srcId="{21514FFE-1D6D-4A58-BE3B-93CBFCD299C4}" destId="{CB4DB460-7515-472B-92B2-4D8DEE7D7CA5}" srcOrd="0" destOrd="0" presId="urn:microsoft.com/office/officeart/2008/layout/LinedList"/>
    <dgm:cxn modelId="{3EF701F7-2DEB-40BD-B4BA-1E559D34FD9A}" type="presParOf" srcId="{21514FFE-1D6D-4A58-BE3B-93CBFCD299C4}" destId="{219ED8F5-9F44-4E6D-B2C4-8419B5869A31}" srcOrd="1" destOrd="0" presId="urn:microsoft.com/office/officeart/2008/layout/LinedList"/>
    <dgm:cxn modelId="{C0B03822-38A6-4908-9277-BD383EDBE858}" type="presParOf" srcId="{21514FFE-1D6D-4A58-BE3B-93CBFCD299C4}" destId="{B05F2EB0-7D31-4B61-91DB-22543A7FFAEA}" srcOrd="2" destOrd="0" presId="urn:microsoft.com/office/officeart/2008/layout/LinedList"/>
    <dgm:cxn modelId="{E3217142-96BF-43E5-AF4E-BECAD681C76A}" type="presParOf" srcId="{0D7F457E-8E60-4B03-9943-D3EDEAEABAEF}" destId="{61674BC0-EDA7-4835-ADCD-8324715BDBE4}" srcOrd="5" destOrd="0" presId="urn:microsoft.com/office/officeart/2008/layout/LinedList"/>
    <dgm:cxn modelId="{9717D586-229E-4C01-BB22-54BD170B6B78}" type="presParOf" srcId="{0D7F457E-8E60-4B03-9943-D3EDEAEABAEF}" destId="{2972ACFC-EFC2-4ABD-BE05-69BE9948FA93}" srcOrd="6" destOrd="0" presId="urn:microsoft.com/office/officeart/2008/layout/LinedList"/>
    <dgm:cxn modelId="{67514113-6D71-4694-8B2D-920DC274AAC1}" type="presParOf" srcId="{0D7F457E-8E60-4B03-9943-D3EDEAEABAEF}" destId="{F6C0E893-6221-4222-9481-5CDBD51BC56A}" srcOrd="7" destOrd="0" presId="urn:microsoft.com/office/officeart/2008/layout/LinedList"/>
    <dgm:cxn modelId="{0C0B0795-55AC-4103-8DE1-EF78E5BF04DC}" type="presParOf" srcId="{F6C0E893-6221-4222-9481-5CDBD51BC56A}" destId="{3D99B354-1562-470A-A624-219C7C29A27E}" srcOrd="0" destOrd="0" presId="urn:microsoft.com/office/officeart/2008/layout/LinedList"/>
    <dgm:cxn modelId="{B80F3BF1-0E98-4E39-8A3B-1EDBEF341A5F}" type="presParOf" srcId="{F6C0E893-6221-4222-9481-5CDBD51BC56A}" destId="{DA597B4A-12F7-4E19-8231-C9F5C5E5626E}" srcOrd="1" destOrd="0" presId="urn:microsoft.com/office/officeart/2008/layout/LinedList"/>
    <dgm:cxn modelId="{A65F8793-71D3-4190-B883-50B847B7A3F5}" type="presParOf" srcId="{F6C0E893-6221-4222-9481-5CDBD51BC56A}" destId="{76C54468-2C66-4BA0-900E-99A615B238FF}" srcOrd="2" destOrd="0" presId="urn:microsoft.com/office/officeart/2008/layout/LinedList"/>
    <dgm:cxn modelId="{6DD85BD4-7C0B-4F5D-9C02-32A5633F2826}" type="presParOf" srcId="{0D7F457E-8E60-4B03-9943-D3EDEAEABAEF}" destId="{E03CF2AF-8B88-4FFB-AFBE-E7345854827F}" srcOrd="8" destOrd="0" presId="urn:microsoft.com/office/officeart/2008/layout/LinedList"/>
    <dgm:cxn modelId="{40BC5F46-9495-48A6-A5FC-20BA46CDBB0E}" type="presParOf" srcId="{0D7F457E-8E60-4B03-9943-D3EDEAEABAEF}" destId="{2CCBAB67-CDE0-451C-8416-6D93B36D778F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13A9EF6-351C-460B-B7A9-BCFE83DDEF8B}" type="doc">
      <dgm:prSet loTypeId="urn:microsoft.com/office/officeart/2005/8/layout/vList2" loCatId="list" qsTypeId="urn:microsoft.com/office/officeart/2005/8/quickstyle/3d2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6F923412-2975-4C8E-9A0D-18A5EBB15A1E}">
      <dgm:prSet phldrT="[Текст]"/>
      <dgm:spPr/>
      <dgm:t>
        <a:bodyPr/>
        <a:lstStyle/>
        <a:p>
          <a:r>
            <a:rPr lang="ru-RU" dirty="0"/>
            <a:t>Задача</a:t>
          </a:r>
        </a:p>
      </dgm:t>
    </dgm:pt>
    <dgm:pt modelId="{C670C203-1E8D-4D79-865F-2DD4ABC042E4}" type="parTrans" cxnId="{13546D42-2342-4390-A5C5-8DD0448BCA33}">
      <dgm:prSet/>
      <dgm:spPr/>
      <dgm:t>
        <a:bodyPr/>
        <a:lstStyle/>
        <a:p>
          <a:endParaRPr lang="ru-RU"/>
        </a:p>
      </dgm:t>
    </dgm:pt>
    <dgm:pt modelId="{AEF1B3C7-3964-4F18-A77E-20642686A6B2}" type="sibTrans" cxnId="{13546D42-2342-4390-A5C5-8DD0448BCA33}">
      <dgm:prSet/>
      <dgm:spPr/>
      <dgm:t>
        <a:bodyPr/>
        <a:lstStyle/>
        <a:p>
          <a:endParaRPr lang="ru-RU"/>
        </a:p>
      </dgm:t>
    </dgm:pt>
    <dgm:pt modelId="{743DEC62-A55D-4B5D-93EE-ACFDF4D48D44}">
      <dgm:prSet phldrT="[Текст]"/>
      <dgm:spPr/>
      <dgm:t>
        <a:bodyPr/>
        <a:lstStyle/>
        <a:p>
          <a:pPr algn="l"/>
          <a:r>
            <a:rPr lang="ru-RU" dirty="0"/>
            <a:t>обеспечить размещение информации на официальных сайтах в сети «Интернет» в соответствии с порядком проведения государственной итоговой аттестации по образовательным программам основного общего образования, утвержденным приказом Министерства просвещения Российской Федерации, Федеральной службой по надзору в сфере образования и науки от 04.04.2023 № 232/551, порядком проведения государственной итоговой аттестации по образовательным программам среднего общего образования, утвержденным приказом Министерства просвещения Российской Федерации, Федеральной службой по надзору в сфере образования и науки от 04.04.2023 №  233/552</a:t>
          </a:r>
        </a:p>
      </dgm:t>
    </dgm:pt>
    <dgm:pt modelId="{CA0730AE-14A2-41BE-8D45-7F7ABC166565}" type="parTrans" cxnId="{21AB3B50-5D17-4FF3-BA2A-FAD37C9AB7D6}">
      <dgm:prSet/>
      <dgm:spPr/>
      <dgm:t>
        <a:bodyPr/>
        <a:lstStyle/>
        <a:p>
          <a:endParaRPr lang="ru-RU"/>
        </a:p>
      </dgm:t>
    </dgm:pt>
    <dgm:pt modelId="{47B2EE5E-653B-4BC5-8C98-1D9036E4A0E5}" type="sibTrans" cxnId="{21AB3B50-5D17-4FF3-BA2A-FAD37C9AB7D6}">
      <dgm:prSet/>
      <dgm:spPr/>
      <dgm:t>
        <a:bodyPr/>
        <a:lstStyle/>
        <a:p>
          <a:endParaRPr lang="ru-RU"/>
        </a:p>
      </dgm:t>
    </dgm:pt>
    <dgm:pt modelId="{F311E8D2-C102-445D-AD02-0745BF1DF208}">
      <dgm:prSet phldrT="[Текст]"/>
      <dgm:spPr/>
      <dgm:t>
        <a:bodyPr/>
        <a:lstStyle/>
        <a:p>
          <a:pPr algn="l"/>
          <a:r>
            <a: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Срок до 21.04.2025</a:t>
          </a:r>
        </a:p>
      </dgm:t>
    </dgm:pt>
    <dgm:pt modelId="{7148BD3C-8F1F-45F6-8451-87789E9E95C5}" type="parTrans" cxnId="{523E098E-E5DF-4F00-9F85-F32C09CCEC24}">
      <dgm:prSet/>
      <dgm:spPr/>
      <dgm:t>
        <a:bodyPr/>
        <a:lstStyle/>
        <a:p>
          <a:endParaRPr lang="ru-RU"/>
        </a:p>
      </dgm:t>
    </dgm:pt>
    <dgm:pt modelId="{133EAF71-0DC7-45CA-94ED-6663615C44B6}" type="sibTrans" cxnId="{523E098E-E5DF-4F00-9F85-F32C09CCEC24}">
      <dgm:prSet/>
      <dgm:spPr/>
      <dgm:t>
        <a:bodyPr/>
        <a:lstStyle/>
        <a:p>
          <a:endParaRPr lang="ru-RU"/>
        </a:p>
      </dgm:t>
    </dgm:pt>
    <dgm:pt modelId="{84AAFF75-A23C-4B63-9C9D-1B866A1BA8E1}" type="pres">
      <dgm:prSet presAssocID="{013A9EF6-351C-460B-B7A9-BCFE83DDEF8B}" presName="linear" presStyleCnt="0">
        <dgm:presLayoutVars>
          <dgm:animLvl val="lvl"/>
          <dgm:resizeHandles val="exact"/>
        </dgm:presLayoutVars>
      </dgm:prSet>
      <dgm:spPr/>
    </dgm:pt>
    <dgm:pt modelId="{C225C8CF-43E0-4E3F-B760-ED52C20AE826}" type="pres">
      <dgm:prSet presAssocID="{6F923412-2975-4C8E-9A0D-18A5EBB15A1E}" presName="parentText" presStyleLbl="node1" presStyleIdx="0" presStyleCnt="1" custScaleY="69521" custLinFactNeighborX="-149" custLinFactNeighborY="731">
        <dgm:presLayoutVars>
          <dgm:chMax val="0"/>
          <dgm:bulletEnabled val="1"/>
        </dgm:presLayoutVars>
      </dgm:prSet>
      <dgm:spPr/>
    </dgm:pt>
    <dgm:pt modelId="{F295E8D3-100B-4B55-950F-1B40358F63BF}" type="pres">
      <dgm:prSet presAssocID="{6F923412-2975-4C8E-9A0D-18A5EBB15A1E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ABFB1127-4328-407B-8716-5CC6EB0255F0}" type="presOf" srcId="{F311E8D2-C102-445D-AD02-0745BF1DF208}" destId="{F295E8D3-100B-4B55-950F-1B40358F63BF}" srcOrd="0" destOrd="1" presId="urn:microsoft.com/office/officeart/2005/8/layout/vList2"/>
    <dgm:cxn modelId="{513B3B3E-EB35-45FC-B899-F6E8B5967059}" type="presOf" srcId="{013A9EF6-351C-460B-B7A9-BCFE83DDEF8B}" destId="{84AAFF75-A23C-4B63-9C9D-1B866A1BA8E1}" srcOrd="0" destOrd="0" presId="urn:microsoft.com/office/officeart/2005/8/layout/vList2"/>
    <dgm:cxn modelId="{13546D42-2342-4390-A5C5-8DD0448BCA33}" srcId="{013A9EF6-351C-460B-B7A9-BCFE83DDEF8B}" destId="{6F923412-2975-4C8E-9A0D-18A5EBB15A1E}" srcOrd="0" destOrd="0" parTransId="{C670C203-1E8D-4D79-865F-2DD4ABC042E4}" sibTransId="{AEF1B3C7-3964-4F18-A77E-20642686A6B2}"/>
    <dgm:cxn modelId="{21AB3B50-5D17-4FF3-BA2A-FAD37C9AB7D6}" srcId="{6F923412-2975-4C8E-9A0D-18A5EBB15A1E}" destId="{743DEC62-A55D-4B5D-93EE-ACFDF4D48D44}" srcOrd="0" destOrd="0" parTransId="{CA0730AE-14A2-41BE-8D45-7F7ABC166565}" sibTransId="{47B2EE5E-653B-4BC5-8C98-1D9036E4A0E5}"/>
    <dgm:cxn modelId="{A70B0556-F61D-4672-AF04-BAB73214A6FF}" type="presOf" srcId="{6F923412-2975-4C8E-9A0D-18A5EBB15A1E}" destId="{C225C8CF-43E0-4E3F-B760-ED52C20AE826}" srcOrd="0" destOrd="0" presId="urn:microsoft.com/office/officeart/2005/8/layout/vList2"/>
    <dgm:cxn modelId="{523E098E-E5DF-4F00-9F85-F32C09CCEC24}" srcId="{6F923412-2975-4C8E-9A0D-18A5EBB15A1E}" destId="{F311E8D2-C102-445D-AD02-0745BF1DF208}" srcOrd="1" destOrd="0" parTransId="{7148BD3C-8F1F-45F6-8451-87789E9E95C5}" sibTransId="{133EAF71-0DC7-45CA-94ED-6663615C44B6}"/>
    <dgm:cxn modelId="{3B64F78E-9B47-4813-9C1B-4B1BB4134791}" type="presOf" srcId="{743DEC62-A55D-4B5D-93EE-ACFDF4D48D44}" destId="{F295E8D3-100B-4B55-950F-1B40358F63BF}" srcOrd="0" destOrd="0" presId="urn:microsoft.com/office/officeart/2005/8/layout/vList2"/>
    <dgm:cxn modelId="{71F03CF8-2E96-42E9-9A0F-084E3071A569}" type="presParOf" srcId="{84AAFF75-A23C-4B63-9C9D-1B866A1BA8E1}" destId="{C225C8CF-43E0-4E3F-B760-ED52C20AE826}" srcOrd="0" destOrd="0" presId="urn:microsoft.com/office/officeart/2005/8/layout/vList2"/>
    <dgm:cxn modelId="{E1B62049-1BE1-4DD4-BEA3-BE5A101219C6}" type="presParOf" srcId="{84AAFF75-A23C-4B63-9C9D-1B866A1BA8E1}" destId="{F295E8D3-100B-4B55-950F-1B40358F63BF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AA9211-B9E9-4819-9B10-0FBBC35CC970}">
      <dsp:nvSpPr>
        <dsp:cNvPr id="0" name=""/>
        <dsp:cNvSpPr/>
      </dsp:nvSpPr>
      <dsp:spPr>
        <a:xfrm>
          <a:off x="0" y="0"/>
          <a:ext cx="1944216" cy="2160240"/>
        </a:xfrm>
        <a:prstGeom prst="roundRect">
          <a:avLst>
            <a:gd name="adj" fmla="val 10000"/>
          </a:avLst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800" kern="1200" dirty="0"/>
            <a:t>Количество ОО, осуществляющих деятельность с нарушением требований законодательства Российской Федерации в сфере образования</a:t>
          </a:r>
        </a:p>
      </dsp:txBody>
      <dsp:txXfrm>
        <a:off x="0" y="0"/>
        <a:ext cx="1944216" cy="648072"/>
      </dsp:txXfrm>
    </dsp:sp>
    <dsp:sp modelId="{71D2E346-5D24-4E76-A17D-203A7E21A80A}">
      <dsp:nvSpPr>
        <dsp:cNvPr id="0" name=""/>
        <dsp:cNvSpPr/>
      </dsp:nvSpPr>
      <dsp:spPr>
        <a:xfrm>
          <a:off x="194421" y="648072"/>
          <a:ext cx="1555372" cy="14041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28                                         </a:t>
          </a:r>
          <a:r>
            <a:rPr lang="ru-RU" sz="1600" kern="1200" dirty="0"/>
            <a:t>(35% от общего количества ОО, участвовавших в МБ)</a:t>
          </a:r>
        </a:p>
      </dsp:txBody>
      <dsp:txXfrm>
        <a:off x="235547" y="689198"/>
        <a:ext cx="1473120" cy="132190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3FD485-8D28-4F58-B055-F401A2768C3B}">
      <dsp:nvSpPr>
        <dsp:cNvPr id="0" name=""/>
        <dsp:cNvSpPr/>
      </dsp:nvSpPr>
      <dsp:spPr>
        <a:xfrm>
          <a:off x="0" y="156366"/>
          <a:ext cx="1800200" cy="55805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784" tIns="28448" rIns="49784" bIns="28448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700" kern="1200" dirty="0"/>
            <a:t>Доля (количество) проверенных ОО, подведомственных ТУ/ДО, не соблюдающих установленные требования по размещению необходимой информации в сети «Интернет»</a:t>
          </a:r>
        </a:p>
      </dsp:txBody>
      <dsp:txXfrm>
        <a:off x="0" y="156366"/>
        <a:ext cx="1800200" cy="558055"/>
      </dsp:txXfrm>
    </dsp:sp>
    <dsp:sp modelId="{60A165AF-1B51-470F-B915-8C19BA689623}">
      <dsp:nvSpPr>
        <dsp:cNvPr id="0" name=""/>
        <dsp:cNvSpPr/>
      </dsp:nvSpPr>
      <dsp:spPr>
        <a:xfrm>
          <a:off x="0" y="743641"/>
          <a:ext cx="1800200" cy="653309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7338" tIns="37338" rIns="49784" bIns="56007" numCol="1" spcCol="1270" anchor="t" anchorCtr="0">
          <a:noAutofit/>
        </a:bodyPr>
        <a:lstStyle/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700" kern="1200" dirty="0"/>
            <a:t>Кинельское ТУ-100% (3ОО)</a:t>
          </a:r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700" kern="1200" dirty="0"/>
            <a:t>Северо-Восточное ТУ-100% (3 ОО)</a:t>
          </a:r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700" b="1" kern="1200" dirty="0"/>
            <a:t>г.о.Самара-50% (13 ОО)</a:t>
          </a:r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700" kern="1200" dirty="0"/>
            <a:t>г.о.Тольятти-50% (8 ОО)</a:t>
          </a:r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700" kern="1200" dirty="0"/>
            <a:t>Юго-Западное ТУ-25% (1 ОО)</a:t>
          </a:r>
        </a:p>
      </dsp:txBody>
      <dsp:txXfrm>
        <a:off x="0" y="743641"/>
        <a:ext cx="1800200" cy="65330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24AE97-A6DB-4B1B-BE12-1647051F4806}">
      <dsp:nvSpPr>
        <dsp:cNvPr id="0" name=""/>
        <dsp:cNvSpPr/>
      </dsp:nvSpPr>
      <dsp:spPr>
        <a:xfrm>
          <a:off x="0" y="0"/>
          <a:ext cx="468077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9F499D-5F7C-49DB-9A49-05DEE52B0F80}">
      <dsp:nvSpPr>
        <dsp:cNvPr id="0" name=""/>
        <dsp:cNvSpPr/>
      </dsp:nvSpPr>
      <dsp:spPr>
        <a:xfrm>
          <a:off x="0" y="0"/>
          <a:ext cx="936154" cy="16449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0" lvl="0" indent="0" algn="l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600" kern="1200" dirty="0"/>
            <a:t>Выполнение требований подпунктов 1, 4 пункта 28 Порядка проведения государственной итоговой аттестации по образовательным программам основного общего образования, утвержденного приказом Министерства просвещения Российской Федерации, Федеральной службой по надзору в сфере образования и науки от 04.04.2023 № 232/551</a:t>
          </a:r>
          <a:endParaRPr lang="ru-RU" sz="700" kern="1200" dirty="0"/>
        </a:p>
      </dsp:txBody>
      <dsp:txXfrm>
        <a:off x="0" y="0"/>
        <a:ext cx="936154" cy="1644914"/>
      </dsp:txXfrm>
    </dsp:sp>
    <dsp:sp modelId="{583A82C3-AF10-4D7D-BA8C-FAA87BCC8B87}">
      <dsp:nvSpPr>
        <dsp:cNvPr id="0" name=""/>
        <dsp:cNvSpPr/>
      </dsp:nvSpPr>
      <dsp:spPr>
        <a:xfrm>
          <a:off x="1006366" y="19336"/>
          <a:ext cx="3674406" cy="3867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800" u="none" kern="1200" dirty="0"/>
            <a:t>28. В целях информирования граждан о порядке проведения итогового собеседования на официальных сайтах ОО в сети «Интернет» размещается следующая информация: </a:t>
          </a:r>
        </a:p>
      </dsp:txBody>
      <dsp:txXfrm>
        <a:off x="1006366" y="19336"/>
        <a:ext cx="3674406" cy="386731"/>
      </dsp:txXfrm>
    </dsp:sp>
    <dsp:sp modelId="{7A923D01-1453-4F78-BDEF-EE81A4CD12E0}">
      <dsp:nvSpPr>
        <dsp:cNvPr id="0" name=""/>
        <dsp:cNvSpPr/>
      </dsp:nvSpPr>
      <dsp:spPr>
        <a:xfrm>
          <a:off x="936154" y="406068"/>
          <a:ext cx="374461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CB8595-3BF1-4F56-BE38-769B7EDC9FC5}">
      <dsp:nvSpPr>
        <dsp:cNvPr id="0" name=""/>
        <dsp:cNvSpPr/>
      </dsp:nvSpPr>
      <dsp:spPr>
        <a:xfrm>
          <a:off x="1006366" y="425404"/>
          <a:ext cx="3674406" cy="3867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800" kern="1200" dirty="0"/>
            <a:t>1) о датах проведения итогового собеседования; </a:t>
          </a:r>
        </a:p>
      </dsp:txBody>
      <dsp:txXfrm>
        <a:off x="1006366" y="425404"/>
        <a:ext cx="3674406" cy="386731"/>
      </dsp:txXfrm>
    </dsp:sp>
    <dsp:sp modelId="{8AE53F13-39CC-4A25-B8D7-A0A1DF61F239}">
      <dsp:nvSpPr>
        <dsp:cNvPr id="0" name=""/>
        <dsp:cNvSpPr/>
      </dsp:nvSpPr>
      <dsp:spPr>
        <a:xfrm>
          <a:off x="936154" y="812136"/>
          <a:ext cx="374461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BB2430-D50A-4395-B62B-446C2F6780A0}">
      <dsp:nvSpPr>
        <dsp:cNvPr id="0" name=""/>
        <dsp:cNvSpPr/>
      </dsp:nvSpPr>
      <dsp:spPr>
        <a:xfrm>
          <a:off x="1006366" y="831472"/>
          <a:ext cx="3674406" cy="3867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800" kern="1200" dirty="0"/>
            <a:t>2) о порядке проведения и порядке проверки итогового собеседования; </a:t>
          </a:r>
        </a:p>
      </dsp:txBody>
      <dsp:txXfrm>
        <a:off x="1006366" y="831472"/>
        <a:ext cx="3674406" cy="386731"/>
      </dsp:txXfrm>
    </dsp:sp>
    <dsp:sp modelId="{8C2687C5-2EAD-40DC-85FE-3E4BFC32929A}">
      <dsp:nvSpPr>
        <dsp:cNvPr id="0" name=""/>
        <dsp:cNvSpPr/>
      </dsp:nvSpPr>
      <dsp:spPr>
        <a:xfrm>
          <a:off x="936154" y="1218204"/>
          <a:ext cx="374461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2E06DF-F5BE-494A-B902-9339EFA9DD19}">
      <dsp:nvSpPr>
        <dsp:cNvPr id="0" name=""/>
        <dsp:cNvSpPr/>
      </dsp:nvSpPr>
      <dsp:spPr>
        <a:xfrm>
          <a:off x="1006366" y="1237541"/>
          <a:ext cx="3674406" cy="3867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800" kern="1200" dirty="0"/>
            <a:t>3) о сроках, местах и порядке информирования о результатах итогового собеседования - не  позднее чем за месяц до основной даты проведения итогового собеседования .</a:t>
          </a:r>
        </a:p>
      </dsp:txBody>
      <dsp:txXfrm>
        <a:off x="1006366" y="1237541"/>
        <a:ext cx="3674406" cy="386731"/>
      </dsp:txXfrm>
    </dsp:sp>
    <dsp:sp modelId="{F3568AD1-EA31-41F2-8E4F-1F56F0C5A5F5}">
      <dsp:nvSpPr>
        <dsp:cNvPr id="0" name=""/>
        <dsp:cNvSpPr/>
      </dsp:nvSpPr>
      <dsp:spPr>
        <a:xfrm>
          <a:off x="936154" y="1624272"/>
          <a:ext cx="374461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6336B8A-1E0B-478F-AE64-AA862AC54C70}">
      <dsp:nvSpPr>
        <dsp:cNvPr id="0" name=""/>
        <dsp:cNvSpPr/>
      </dsp:nvSpPr>
      <dsp:spPr>
        <a:xfrm>
          <a:off x="0" y="1644914"/>
          <a:ext cx="468077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74E5AE-74AA-48FF-A5D9-9ADA286532BB}">
      <dsp:nvSpPr>
        <dsp:cNvPr id="0" name=""/>
        <dsp:cNvSpPr/>
      </dsp:nvSpPr>
      <dsp:spPr>
        <a:xfrm>
          <a:off x="0" y="1644914"/>
          <a:ext cx="1345258" cy="16449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0" lvl="0" indent="0" algn="l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600" kern="1200" dirty="0"/>
            <a:t>Выполнение требований подпункта 2 пункта 46 Порядка проведения государственной итоговой аттестации по образовательным программам среднего общего образования, утвержденного приказом Министерства просвещения Российской Федерации, Федеральной службой по надзору в сфере образования и науки от 04.04.2023 №  233/552</a:t>
          </a:r>
        </a:p>
      </dsp:txBody>
      <dsp:txXfrm>
        <a:off x="0" y="1644914"/>
        <a:ext cx="1345258" cy="1644914"/>
      </dsp:txXfrm>
    </dsp:sp>
    <dsp:sp modelId="{47AC5132-D592-42E2-A2D9-EC54BDC35EA3}">
      <dsp:nvSpPr>
        <dsp:cNvPr id="0" name=""/>
        <dsp:cNvSpPr/>
      </dsp:nvSpPr>
      <dsp:spPr>
        <a:xfrm>
          <a:off x="1407722" y="1670616"/>
          <a:ext cx="3268930" cy="51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800" kern="1200" dirty="0"/>
            <a:t>46. В целях информирования граждан о сроках проведения экзаменов на официальных сайтах ОО в сети «Интернет» размещается следующая информация:</a:t>
          </a:r>
        </a:p>
      </dsp:txBody>
      <dsp:txXfrm>
        <a:off x="1407722" y="1670616"/>
        <a:ext cx="3268930" cy="514035"/>
      </dsp:txXfrm>
    </dsp:sp>
    <dsp:sp modelId="{7A900F42-17EC-4DDE-BAB3-7423513D7AB9}">
      <dsp:nvSpPr>
        <dsp:cNvPr id="0" name=""/>
        <dsp:cNvSpPr/>
      </dsp:nvSpPr>
      <dsp:spPr>
        <a:xfrm>
          <a:off x="1345258" y="2184652"/>
          <a:ext cx="333139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0F3B4D-BD1E-4C80-85FB-4E9C4AF29EC1}">
      <dsp:nvSpPr>
        <dsp:cNvPr id="0" name=""/>
        <dsp:cNvSpPr/>
      </dsp:nvSpPr>
      <dsp:spPr>
        <a:xfrm>
          <a:off x="1407722" y="2210353"/>
          <a:ext cx="3268930" cy="51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800" kern="1200" dirty="0"/>
            <a:t>1) о сроках проведения экзаменов; </a:t>
          </a:r>
        </a:p>
      </dsp:txBody>
      <dsp:txXfrm>
        <a:off x="1407722" y="2210353"/>
        <a:ext cx="3268930" cy="514035"/>
      </dsp:txXfrm>
    </dsp:sp>
    <dsp:sp modelId="{EEFC8927-CBEB-4871-A807-8376127A0F2C}">
      <dsp:nvSpPr>
        <dsp:cNvPr id="0" name=""/>
        <dsp:cNvSpPr/>
      </dsp:nvSpPr>
      <dsp:spPr>
        <a:xfrm>
          <a:off x="1345258" y="2724389"/>
          <a:ext cx="333139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162E73-2CFE-4A0D-9F03-DC664088D931}">
      <dsp:nvSpPr>
        <dsp:cNvPr id="0" name=""/>
        <dsp:cNvSpPr/>
      </dsp:nvSpPr>
      <dsp:spPr>
        <a:xfrm>
          <a:off x="1407722" y="2750091"/>
          <a:ext cx="3268930" cy="51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800" kern="1200" dirty="0"/>
            <a:t>2) о сроках и местах подачи заявлений об участии в экзаменах и заявлений об участии в ЕГЭ, местах регистрации на сдачу ЕГЭ для участников ЕГЭ  - не  позднее чем за месяц до завершения срока подачи заявлений об участии в экзаменах, заявлений об участии в ЕГЭ</a:t>
          </a:r>
        </a:p>
      </dsp:txBody>
      <dsp:txXfrm>
        <a:off x="1407722" y="2750091"/>
        <a:ext cx="3268930" cy="514035"/>
      </dsp:txXfrm>
    </dsp:sp>
    <dsp:sp modelId="{23CDF6BC-84A4-4F0C-9955-BF0301C4A152}">
      <dsp:nvSpPr>
        <dsp:cNvPr id="0" name=""/>
        <dsp:cNvSpPr/>
      </dsp:nvSpPr>
      <dsp:spPr>
        <a:xfrm>
          <a:off x="1345258" y="3264127"/>
          <a:ext cx="333139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AA9211-B9E9-4819-9B10-0FBBC35CC970}">
      <dsp:nvSpPr>
        <dsp:cNvPr id="0" name=""/>
        <dsp:cNvSpPr/>
      </dsp:nvSpPr>
      <dsp:spPr>
        <a:xfrm>
          <a:off x="0" y="0"/>
          <a:ext cx="2520280" cy="2586012"/>
        </a:xfrm>
        <a:prstGeom prst="roundRect">
          <a:avLst>
            <a:gd name="adj" fmla="val 10000"/>
          </a:avLst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Количество ОО, осуществляющих деятельность с нарушением требований законодательства Российской Федерации в сфере образования</a:t>
          </a:r>
        </a:p>
      </dsp:txBody>
      <dsp:txXfrm>
        <a:off x="0" y="0"/>
        <a:ext cx="2520280" cy="775803"/>
      </dsp:txXfrm>
    </dsp:sp>
    <dsp:sp modelId="{71D2E346-5D24-4E76-A17D-203A7E21A80A}">
      <dsp:nvSpPr>
        <dsp:cNvPr id="0" name=""/>
        <dsp:cNvSpPr/>
      </dsp:nvSpPr>
      <dsp:spPr>
        <a:xfrm>
          <a:off x="252028" y="775803"/>
          <a:ext cx="2016224" cy="16809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40005" rIns="53340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 dirty="0"/>
            <a:t>18                                         </a:t>
          </a:r>
          <a:r>
            <a:rPr lang="ru-RU" sz="1800" kern="1200" dirty="0"/>
            <a:t>(81% от общего количества ОО, участвовавших в МБ)</a:t>
          </a:r>
        </a:p>
      </dsp:txBody>
      <dsp:txXfrm>
        <a:off x="301260" y="825035"/>
        <a:ext cx="1917760" cy="158244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D54CBD-C333-4811-958E-1AB73E0D8663}">
      <dsp:nvSpPr>
        <dsp:cNvPr id="0" name=""/>
        <dsp:cNvSpPr/>
      </dsp:nvSpPr>
      <dsp:spPr>
        <a:xfrm>
          <a:off x="0" y="1343"/>
          <a:ext cx="453650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C73B14-4D91-41FC-A6E0-D8A7B3CAB377}">
      <dsp:nvSpPr>
        <dsp:cNvPr id="0" name=""/>
        <dsp:cNvSpPr/>
      </dsp:nvSpPr>
      <dsp:spPr>
        <a:xfrm>
          <a:off x="0" y="1343"/>
          <a:ext cx="907300" cy="27493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 dirty="0"/>
            <a:t> Перечень обязательных требований, соблюдение которых подлежит оценке в ходе наблюдения за соблюдением обязательных требований (мониторинга безопасности):</a:t>
          </a:r>
        </a:p>
      </dsp:txBody>
      <dsp:txXfrm>
        <a:off x="0" y="1343"/>
        <a:ext cx="907300" cy="2749392"/>
      </dsp:txXfrm>
    </dsp:sp>
    <dsp:sp modelId="{95DAFD04-8437-47DE-9428-B44887960748}">
      <dsp:nvSpPr>
        <dsp:cNvPr id="0" name=""/>
        <dsp:cNvSpPr/>
      </dsp:nvSpPr>
      <dsp:spPr>
        <a:xfrm>
          <a:off x="975348" y="66185"/>
          <a:ext cx="3561155" cy="5636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 dirty="0"/>
            <a:t>статья 12.1, часть 3 статьи 30 Федерального закона </a:t>
          </a:r>
          <a:br>
            <a:rPr lang="ru-RU" sz="1000" kern="1200" dirty="0"/>
          </a:br>
          <a:r>
            <a:rPr lang="ru-RU" sz="1000" kern="1200" dirty="0"/>
            <a:t>от 29.12.2012 № 273-ФЗ  «Об образовании в Российской Федерации»;</a:t>
          </a:r>
        </a:p>
      </dsp:txBody>
      <dsp:txXfrm>
        <a:off x="975348" y="66185"/>
        <a:ext cx="3561155" cy="563603"/>
      </dsp:txXfrm>
    </dsp:sp>
    <dsp:sp modelId="{6B83549A-8BD3-4DF4-9631-90E5D1A8728B}">
      <dsp:nvSpPr>
        <dsp:cNvPr id="0" name=""/>
        <dsp:cNvSpPr/>
      </dsp:nvSpPr>
      <dsp:spPr>
        <a:xfrm>
          <a:off x="907300" y="629788"/>
          <a:ext cx="362920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9ED8F5-9F44-4E6D-B2C4-8419B5869A31}">
      <dsp:nvSpPr>
        <dsp:cNvPr id="0" name=""/>
        <dsp:cNvSpPr/>
      </dsp:nvSpPr>
      <dsp:spPr>
        <a:xfrm>
          <a:off x="975348" y="694630"/>
          <a:ext cx="3561155" cy="6276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 dirty="0"/>
            <a:t>ФОП ООО, ФОП СОО,  утвержденные приказами Минпросвещения РФ от 18.05.2023 № 370, от 18.05.2023 </a:t>
          </a:r>
          <a:br>
            <a:rPr lang="ru-RU" sz="1000" kern="1200" dirty="0"/>
          </a:br>
          <a:r>
            <a:rPr lang="ru-RU" sz="1000" kern="1200" dirty="0"/>
            <a:t>№ 371.</a:t>
          </a:r>
        </a:p>
      </dsp:txBody>
      <dsp:txXfrm>
        <a:off x="975348" y="694630"/>
        <a:ext cx="3561155" cy="627666"/>
      </dsp:txXfrm>
    </dsp:sp>
    <dsp:sp modelId="{61674BC0-EDA7-4835-ADCD-8324715BDBE4}">
      <dsp:nvSpPr>
        <dsp:cNvPr id="0" name=""/>
        <dsp:cNvSpPr/>
      </dsp:nvSpPr>
      <dsp:spPr>
        <a:xfrm>
          <a:off x="907300" y="1322297"/>
          <a:ext cx="362920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597B4A-12F7-4E19-8231-C9F5C5E5626E}">
      <dsp:nvSpPr>
        <dsp:cNvPr id="0" name=""/>
        <dsp:cNvSpPr/>
      </dsp:nvSpPr>
      <dsp:spPr>
        <a:xfrm>
          <a:off x="975348" y="1387139"/>
          <a:ext cx="3561155" cy="12968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 dirty="0"/>
            <a:t>п. 10 Требований к структуре официального сайта образовательной организации и информационно-телекоммуникационной сети «Интернет» и формату представления информации», утвержденных приказом Рособрнадзора от 04.08.2023 № 1493 (в части размещения на официальном сайте организации рабочей программы воспитания, календарного графика воспитательной работы, рабочей программы по предмету «Основы безопасности и защиты Родины»).</a:t>
          </a:r>
        </a:p>
      </dsp:txBody>
      <dsp:txXfrm>
        <a:off x="975348" y="1387139"/>
        <a:ext cx="3561155" cy="1296832"/>
      </dsp:txXfrm>
    </dsp:sp>
    <dsp:sp modelId="{E03CF2AF-8B88-4FFB-AFBE-E7345854827F}">
      <dsp:nvSpPr>
        <dsp:cNvPr id="0" name=""/>
        <dsp:cNvSpPr/>
      </dsp:nvSpPr>
      <dsp:spPr>
        <a:xfrm>
          <a:off x="907300" y="2683971"/>
          <a:ext cx="362920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25C8CF-43E0-4E3F-B760-ED52C20AE826}">
      <dsp:nvSpPr>
        <dsp:cNvPr id="0" name=""/>
        <dsp:cNvSpPr/>
      </dsp:nvSpPr>
      <dsp:spPr>
        <a:xfrm>
          <a:off x="0" y="156168"/>
          <a:ext cx="8843785" cy="466889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 dirty="0"/>
            <a:t>Задача</a:t>
          </a:r>
        </a:p>
      </dsp:txBody>
      <dsp:txXfrm>
        <a:off x="22792" y="178960"/>
        <a:ext cx="8798201" cy="421305"/>
      </dsp:txXfrm>
    </dsp:sp>
    <dsp:sp modelId="{F295E8D3-100B-4B55-950F-1B40358F63BF}">
      <dsp:nvSpPr>
        <dsp:cNvPr id="0" name=""/>
        <dsp:cNvSpPr/>
      </dsp:nvSpPr>
      <dsp:spPr>
        <a:xfrm>
          <a:off x="0" y="595094"/>
          <a:ext cx="8843785" cy="38253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0790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1500" kern="1200" dirty="0"/>
            <a:t>обеспечить размещение информации на официальных сайтах в сети «Интернет» в соответствии с порядком проведения государственной итоговой аттестации по образовательным программам основного общего образования, утвержденным приказом Министерства просвещения Российской Федерации, Федеральной службой по надзору в сфере образования и науки от 04.04.2023 № 232/551, порядком проведения государственной итоговой аттестации по образовательным программам среднего общего образования, утвержденным приказом Министерства просвещения Российской Федерации, Федеральной службой по надзору в сфере образования и науки от 04.04.2023 №  233/552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15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Срок до 21.04.2025</a:t>
          </a:r>
        </a:p>
      </dsp:txBody>
      <dsp:txXfrm>
        <a:off x="0" y="595094"/>
        <a:ext cx="8843785" cy="38253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10486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34487" y="0"/>
            <a:ext cx="4310486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5F802E-7B5C-4220-8CF8-39D5A47DD132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687638" y="514350"/>
            <a:ext cx="4573587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4728" y="3257550"/>
            <a:ext cx="795782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4310486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34487" y="6513910"/>
            <a:ext cx="4310486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7F5984-9E73-432E-BB4E-30E7A4E763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42851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8B44F4-4A76-41BB-AA6E-780ACBD82980}" type="slidenum">
              <a:rPr lang="ru-RU" smtClean="0"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7F5984-9E73-432E-BB4E-30E7A4E76332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13514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8B44F4-4A76-41BB-AA6E-780ACBD82980}" type="slidenum">
              <a:rPr lang="ru-RU" smtClean="0">
                <a:solidFill>
                  <a:prstClr val="black"/>
                </a:solidFill>
              </a:rPr>
              <a:pPr/>
              <a:t>4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7F5984-9E73-432E-BB4E-30E7A4E76332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62049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8D788-5907-4FCD-8E04-EBCEB62D7836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90EAC-AA04-4790-8079-D61803124C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7855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8D788-5907-4FCD-8E04-EBCEB62D7836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90EAC-AA04-4790-8079-D61803124C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6903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8D788-5907-4FCD-8E04-EBCEB62D7836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90EAC-AA04-4790-8079-D61803124C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3194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8D788-5907-4FCD-8E04-EBCEB62D7836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90EAC-AA04-4790-8079-D61803124C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2846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8D788-5907-4FCD-8E04-EBCEB62D7836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90EAC-AA04-4790-8079-D61803124C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1213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8D788-5907-4FCD-8E04-EBCEB62D7836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90EAC-AA04-4790-8079-D61803124C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8234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8D788-5907-4FCD-8E04-EBCEB62D7836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90EAC-AA04-4790-8079-D61803124C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5007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8D788-5907-4FCD-8E04-EBCEB62D7836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90EAC-AA04-4790-8079-D61803124C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0278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8D788-5907-4FCD-8E04-EBCEB62D7836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90EAC-AA04-4790-8079-D61803124C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3549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8D788-5907-4FCD-8E04-EBCEB62D7836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90EAC-AA04-4790-8079-D61803124C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271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8D788-5907-4FCD-8E04-EBCEB62D7836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90EAC-AA04-4790-8079-D61803124C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2672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F8D788-5907-4FCD-8E04-EBCEB62D7836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590EAC-AA04-4790-8079-D61803124C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0697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image" Target="../media/image3.png"/><Relationship Id="rId18" Type="http://schemas.openxmlformats.org/officeDocument/2006/relationships/diagramColors" Target="../diagrams/colors3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openxmlformats.org/officeDocument/2006/relationships/diagramQuickStyle" Target="../diagrams/quickStyle3.xml"/><Relationship Id="rId2" Type="http://schemas.openxmlformats.org/officeDocument/2006/relationships/notesSlide" Target="../notesSlides/notesSlide1.xml"/><Relationship Id="rId16" Type="http://schemas.openxmlformats.org/officeDocument/2006/relationships/diagramLayout" Target="../diagrams/layout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5" Type="http://schemas.openxmlformats.org/officeDocument/2006/relationships/diagramData" Target="../diagrams/data3.xml"/><Relationship Id="rId10" Type="http://schemas.openxmlformats.org/officeDocument/2006/relationships/diagramQuickStyle" Target="../diagrams/quickStyle2.xml"/><Relationship Id="rId19" Type="http://schemas.microsoft.com/office/2007/relationships/diagramDrawing" Target="../diagrams/drawing3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microsoft.com/office/2007/relationships/diagramDrawing" Target="../diagrams/drawing5.xml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12" Type="http://schemas.openxmlformats.org/officeDocument/2006/relationships/diagramColors" Target="../diagrams/colors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11" Type="http://schemas.openxmlformats.org/officeDocument/2006/relationships/diagramQuickStyle" Target="../diagrams/quickStyle5.xml"/><Relationship Id="rId5" Type="http://schemas.openxmlformats.org/officeDocument/2006/relationships/diagramQuickStyle" Target="../diagrams/quickStyle4.xml"/><Relationship Id="rId10" Type="http://schemas.openxmlformats.org/officeDocument/2006/relationships/diagramLayout" Target="../diagrams/layout5.xml"/><Relationship Id="rId4" Type="http://schemas.openxmlformats.org/officeDocument/2006/relationships/diagramLayout" Target="../diagrams/layout4.xml"/><Relationship Id="rId9" Type="http://schemas.openxmlformats.org/officeDocument/2006/relationships/diagramData" Target="../diagrams/data5.xml"/><Relationship Id="rId1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828" y="4299942"/>
            <a:ext cx="432197" cy="732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Заголовок 4"/>
          <p:cNvSpPr txBox="1">
            <a:spLocks/>
          </p:cNvSpPr>
          <p:nvPr/>
        </p:nvSpPr>
        <p:spPr bwMode="auto">
          <a:xfrm>
            <a:off x="953598" y="1707654"/>
            <a:ext cx="7992888" cy="172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 hangingPunct="0"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 hangingPunct="0"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 hangingPunct="0"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 hangingPunct="0"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algn="ctr">
              <a:defRPr/>
            </a:pPr>
            <a:r>
              <a:rPr lang="ru-RU" altLang="en-US" sz="2700" b="1" dirty="0">
                <a:ln w="0"/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 мониторинге безопасности по вопросам своевременной публикации на официальных сайтах ОО информации по ГИА</a:t>
            </a:r>
            <a:endParaRPr lang="ru-RU" sz="2700" b="1" dirty="0">
              <a:ln w="0"/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4"/>
          <p:cNvSpPr txBox="1">
            <a:spLocks/>
          </p:cNvSpPr>
          <p:nvPr/>
        </p:nvSpPr>
        <p:spPr bwMode="auto">
          <a:xfrm>
            <a:off x="1995825" y="195486"/>
            <a:ext cx="6102678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 hangingPunct="0"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 hangingPunct="0"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 hangingPunct="0"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 hangingPunct="0"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algn="ctr" defTabSz="685800" eaLnBrk="1" hangingPunct="1"/>
            <a:r>
              <a:rPr lang="ru-RU" sz="2325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 образования </a:t>
            </a:r>
          </a:p>
          <a:p>
            <a:pPr algn="ctr" defTabSz="685800" eaLnBrk="1" hangingPunct="1"/>
            <a:r>
              <a:rPr lang="ru-RU" sz="2325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Администрации городского округа Самара</a:t>
            </a:r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id="{6BE914A0-958E-460F-8F56-1949DB4520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532" y="195486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5E0D495-40A7-41FC-AF2C-EF72B891089F}"/>
              </a:ext>
            </a:extLst>
          </p:cNvPr>
          <p:cNvSpPr txBox="1"/>
          <p:nvPr/>
        </p:nvSpPr>
        <p:spPr>
          <a:xfrm>
            <a:off x="4247964" y="4299942"/>
            <a:ext cx="1134126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50" dirty="0"/>
              <a:t>27.02.2025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99792" y="557481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Срок проведения МБ: </a:t>
            </a:r>
            <a:br>
              <a:rPr lang="ru-RU" dirty="0"/>
            </a:br>
            <a:r>
              <a:rPr lang="ru-RU" b="1" dirty="0"/>
              <a:t>с 20.01.2025 по 27.01.2025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59415" y="574576"/>
            <a:ext cx="28050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Мониторинг безопасности проведен в отношении 81 ОО региона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635896" y="51470"/>
            <a:ext cx="5328592" cy="369332"/>
          </a:xfrm>
          <a:prstGeom prst="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/>
              <a:t>Мониторинг безопасности № 1-МБ-25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070576" y="3955803"/>
            <a:ext cx="2088232" cy="26161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100" b="1" dirty="0"/>
              <a:t>ИТОГ : 28 ПРЕДОСТЕРЕЖЕНИЙ</a:t>
            </a: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4199254029"/>
              </p:ext>
            </p:extLst>
          </p:nvPr>
        </p:nvGraphicFramePr>
        <p:xfrm>
          <a:off x="6876256" y="1500319"/>
          <a:ext cx="1944216" cy="2160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1" name="Схема 10"/>
          <p:cNvGraphicFramePr/>
          <p:nvPr>
            <p:extLst>
              <p:ext uri="{D42A27DB-BD31-4B8C-83A1-F6EECF244321}">
                <p14:modId xmlns:p14="http://schemas.microsoft.com/office/powerpoint/2010/main" val="617749531"/>
              </p:ext>
            </p:extLst>
          </p:nvPr>
        </p:nvGraphicFramePr>
        <p:xfrm>
          <a:off x="107504" y="3508245"/>
          <a:ext cx="1800200" cy="15825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0" y="-17463"/>
            <a:ext cx="1409700" cy="7524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792" y="1036241"/>
            <a:ext cx="1608149" cy="237962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2" name="Схема 11"/>
          <p:cNvGraphicFramePr/>
          <p:nvPr>
            <p:extLst>
              <p:ext uri="{D42A27DB-BD31-4B8C-83A1-F6EECF244321}">
                <p14:modId xmlns:p14="http://schemas.microsoft.com/office/powerpoint/2010/main" val="2453951176"/>
              </p:ext>
            </p:extLst>
          </p:nvPr>
        </p:nvGraphicFramePr>
        <p:xfrm>
          <a:off x="1936006" y="1279095"/>
          <a:ext cx="4680773" cy="32898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5" r:lo="rId16" r:qs="rId17" r:cs="rId18"/>
          </a:graphicData>
        </a:graphic>
      </p:graphicFrame>
    </p:spTree>
    <p:extLst>
      <p:ext uri="{BB962C8B-B14F-4D97-AF65-F5344CB8AC3E}">
        <p14:creationId xmlns:p14="http://schemas.microsoft.com/office/powerpoint/2010/main" val="61738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943011"/>
            <a:ext cx="2754484" cy="406135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0" y="-17463"/>
            <a:ext cx="1409700" cy="7524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700770" y="51470"/>
            <a:ext cx="7397895" cy="646331"/>
          </a:xfrm>
          <a:prstGeom prst="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/>
              <a:t>План проведения наблюдений за соблюдением обязательных требований (мониторингов безопасности) на 2025 год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3307459"/>
            <a:ext cx="1512168" cy="1831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1673095"/>
              </p:ext>
            </p:extLst>
          </p:nvPr>
        </p:nvGraphicFramePr>
        <p:xfrm>
          <a:off x="3347864" y="735013"/>
          <a:ext cx="5544615" cy="25568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85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37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41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60505">
                <a:tc>
                  <a:txBody>
                    <a:bodyPr/>
                    <a:lstStyle/>
                    <a:p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Тематика мониторингов безопасности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Обязательные требования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Период проведения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Объекты контроля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4507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11. 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Наблюдение за соблюдением обязательных требований (мониторинг безопасности) в части соблюдения обязательных требований приказов № 232/551 и № 233/552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подпункт 3) пункта 28 Порядка проведения ГИА по ОП ООО, утвержденного приказом № 232/551; подпункт 3) пункта 46 Порядка проведения ГИА по ОП ООО, утвержденного приказом № 233/552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spc="-7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апрель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spc="-7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(не ранее 21.04.2025)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spc="-6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государственные общеобразовательные организации, реализующие образовательные программы основного общего и среднего общего образования 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5362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99792" y="557481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prstClr val="black"/>
                </a:solidFill>
              </a:rPr>
              <a:t>Срок проведения МБ: </a:t>
            </a:r>
            <a:br>
              <a:rPr lang="ru-RU" dirty="0">
                <a:solidFill>
                  <a:prstClr val="black"/>
                </a:solidFill>
              </a:rPr>
            </a:br>
            <a:r>
              <a:rPr lang="ru-RU" b="1" dirty="0">
                <a:solidFill>
                  <a:prstClr val="black"/>
                </a:solidFill>
              </a:rPr>
              <a:t>с 03.02.2025 по 19.02.2025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59415" y="574576"/>
            <a:ext cx="28050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prstClr val="black"/>
                </a:solidFill>
              </a:rPr>
              <a:t>Мониторинг безопасности проведен в отношении 22 частных ОО, реализующих образовательные программы НО, ОО, СОО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635896" y="51470"/>
            <a:ext cx="5328592" cy="369332"/>
          </a:xfrm>
          <a:prstGeom prst="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prstClr val="white"/>
                </a:solidFill>
              </a:rPr>
              <a:t>Мониторинг безопасности № 5-МБ-25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732240" y="4371950"/>
            <a:ext cx="2088232" cy="26161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100" b="1" dirty="0">
                <a:solidFill>
                  <a:prstClr val="black"/>
                </a:solidFill>
              </a:rPr>
              <a:t>ИТОГ: 18 ПРЕДОСТЕРЕЖЕНИЙ</a:t>
            </a: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4159537607"/>
              </p:ext>
            </p:extLst>
          </p:nvPr>
        </p:nvGraphicFramePr>
        <p:xfrm>
          <a:off x="6516216" y="1497906"/>
          <a:ext cx="2520280" cy="25860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0" y="-17463"/>
            <a:ext cx="1409700" cy="7524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2" name="Схема 11"/>
          <p:cNvGraphicFramePr/>
          <p:nvPr>
            <p:extLst>
              <p:ext uri="{D42A27DB-BD31-4B8C-83A1-F6EECF244321}">
                <p14:modId xmlns:p14="http://schemas.microsoft.com/office/powerpoint/2010/main" val="1814780"/>
              </p:ext>
            </p:extLst>
          </p:nvPr>
        </p:nvGraphicFramePr>
        <p:xfrm>
          <a:off x="1907704" y="1203812"/>
          <a:ext cx="4536504" cy="2752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95" y="1203812"/>
            <a:ext cx="1790395" cy="263293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01579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324545133"/>
              </p:ext>
            </p:extLst>
          </p:nvPr>
        </p:nvGraphicFramePr>
        <p:xfrm>
          <a:off x="120703" y="111323"/>
          <a:ext cx="8843785" cy="45486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" name="Рисунок 3">
            <a:extLst>
              <a:ext uri="{FF2B5EF4-FFF2-40B4-BE49-F238E27FC236}">
                <a16:creationId xmlns:a16="http://schemas.microsoft.com/office/drawing/2014/main" id="{0CDCD290-53CA-8120-45D6-0CE9C7DDBB5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828" y="4299942"/>
            <a:ext cx="432197" cy="732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471242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485</TotalTime>
  <Words>727</Words>
  <Application>Microsoft Office PowerPoint</Application>
  <PresentationFormat>Экран (16:9)</PresentationFormat>
  <Paragraphs>54</Paragraphs>
  <Slides>5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Исполнение пункта 1.5.1. Протокола семинара – совещания «Качество и объективность проведения оценочных процедур  на территории Самарской области в 2024 году»</dc:title>
  <dc:creator>Татьяна В. Огурешникова</dc:creator>
  <cp:lastModifiedBy>Сироткина Елена Александровна</cp:lastModifiedBy>
  <cp:revision>32</cp:revision>
  <cp:lastPrinted>2025-02-27T04:11:00Z</cp:lastPrinted>
  <dcterms:created xsi:type="dcterms:W3CDTF">2025-02-21T09:06:19Z</dcterms:created>
  <dcterms:modified xsi:type="dcterms:W3CDTF">2025-02-27T08:21:16Z</dcterms:modified>
</cp:coreProperties>
</file>