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2" r:id="rId3"/>
    <p:sldId id="264" r:id="rId4"/>
    <p:sldId id="261" r:id="rId5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280B9-CAF1-4D09-961D-28AE9DC08A79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8214"/>
            <a:ext cx="5436235" cy="446912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234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33234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B679-4F10-4F98-B147-ED89D09E5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87574"/>
            <a:ext cx="8208912" cy="2464296"/>
          </a:xfrm>
        </p:spPr>
        <p:txBody>
          <a:bodyPr>
            <a:normAutofit/>
          </a:bodyPr>
          <a:lstStyle/>
          <a:p>
            <a:r>
              <a:rPr lang="ru-RU" sz="2800" dirty="0"/>
              <a:t>О проведении </a:t>
            </a:r>
            <a:br>
              <a:rPr lang="ru-RU" sz="2800" dirty="0"/>
            </a:br>
            <a:r>
              <a:rPr lang="ru-RU" sz="2800" dirty="0"/>
              <a:t>Всероссийской акции</a:t>
            </a:r>
            <a:br>
              <a:rPr lang="ru-RU" sz="2800" dirty="0"/>
            </a:br>
            <a:r>
              <a:rPr lang="ru-RU" sz="2800" dirty="0"/>
              <a:t>«Сдаем вместе. День сдачи ГИА родителями»</a:t>
            </a:r>
            <a:br>
              <a:rPr lang="ru-RU" sz="2800" dirty="0"/>
            </a:br>
            <a:r>
              <a:rPr lang="ru-RU" sz="2800" dirty="0"/>
              <a:t>в 2025 году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C9D74-650C-1E46-861C-7C63FD2D6891}"/>
              </a:ext>
            </a:extLst>
          </p:cNvPr>
          <p:cNvSpPr txBox="1"/>
          <p:nvPr/>
        </p:nvSpPr>
        <p:spPr>
          <a:xfrm>
            <a:off x="3491880" y="424103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27. 02. 2025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1F9C692-5525-4F9A-A4F8-86809695F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2" y="338812"/>
            <a:ext cx="832135" cy="832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597791-0476-4766-9FFA-84781AD78F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5" y="4425702"/>
            <a:ext cx="412432" cy="6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08589ED-98ED-7807-21A8-02F1F509D6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88" y="123478"/>
            <a:ext cx="2520280" cy="2016224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65C43C-2F0C-3468-58F9-6236BFDBE497}"/>
              </a:ext>
            </a:extLst>
          </p:cNvPr>
          <p:cNvSpPr txBox="1"/>
          <p:nvPr/>
        </p:nvSpPr>
        <p:spPr>
          <a:xfrm>
            <a:off x="1547664" y="33881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hangingPunct="1">
              <a:buClrTx/>
              <a:buSzTx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</a:t>
            </a:r>
          </a:p>
          <a:p>
            <a:pPr algn="ctr" defTabSz="914400" eaLnBrk="1" hangingPunct="1">
              <a:buClrTx/>
              <a:buSzTx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 округа Самара</a:t>
            </a:r>
          </a:p>
        </p:txBody>
      </p:sp>
    </p:spTree>
    <p:extLst>
      <p:ext uri="{BB962C8B-B14F-4D97-AF65-F5344CB8AC3E}">
        <p14:creationId xmlns:p14="http://schemas.microsoft.com/office/powerpoint/2010/main" val="199597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B2980-DC7D-AF54-889D-3613DCF73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93939-7CE8-8FBE-DFDC-F2E2BA783F9F}"/>
              </a:ext>
            </a:extLst>
          </p:cNvPr>
          <p:cNvSpPr txBox="1"/>
          <p:nvPr/>
        </p:nvSpPr>
        <p:spPr>
          <a:xfrm>
            <a:off x="254611" y="1399289"/>
            <a:ext cx="55130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FF0000"/>
                </a:solidFill>
              </a:rPr>
              <a:t>Цель  Акции </a:t>
            </a:r>
            <a:r>
              <a:rPr lang="ru-RU" dirty="0">
                <a:solidFill>
                  <a:srgbClr val="FF0000"/>
                </a:solidFill>
              </a:rPr>
              <a:t>– помочь выпускникам 9 и 11 классов и их родителям снять лишнее психологическое  напряжение, связанное с подготовкой и проведением ГИА, познакомить общественность с процедурой проведения экзамена.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952871D-234B-7908-9C05-DF9B26843F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71" y="329056"/>
            <a:ext cx="1768651" cy="2465057"/>
          </a:xfrm>
          <a:prstGeom prst="rect">
            <a:avLst/>
          </a:prstGeom>
          <a:solidFill>
            <a:srgbClr val="000000">
              <a:shade val="95000"/>
            </a:srgbClr>
          </a:solidFill>
          <a:ln w="38100" cap="sq">
            <a:solidFill>
              <a:srgbClr val="FFC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716B82-5ECA-30C8-B3D5-93AEB00B24BE}"/>
              </a:ext>
            </a:extLst>
          </p:cNvPr>
          <p:cNvSpPr/>
          <p:nvPr/>
        </p:nvSpPr>
        <p:spPr>
          <a:xfrm>
            <a:off x="5433005" y="2983611"/>
            <a:ext cx="3456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Для участия приглашаются родители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9 и 11 классов </a:t>
            </a:r>
          </a:p>
          <a:p>
            <a:pPr lvl="0"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общеобразовательных организаций г. о. Самара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5B19860-B060-9662-7021-AB050D70DBD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7274" y="4248167"/>
            <a:ext cx="797315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</a:rPr>
              <a:t>!!! Письмо  МО СО от 13.02.2025 № 58-НиК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«</a:t>
            </a:r>
            <a:r>
              <a:rPr lang="ru-RU" sz="1400" dirty="0">
                <a:solidFill>
                  <a:schemeClr val="tx2"/>
                </a:solidFill>
                <a:latin typeface="Times New Roman"/>
              </a:rPr>
              <a:t>О</a:t>
            </a:r>
            <a:r>
              <a:rPr lang="ru-RU" sz="1400" dirty="0">
                <a:solidFill>
                  <a:schemeClr val="tx2"/>
                </a:solidFill>
                <a:latin typeface="Times New Roman"/>
                <a:ea typeface="Calibri"/>
              </a:rPr>
              <a:t> проведении общерегионального собрания педагогов и родителей 9 и 11 классов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  <a:latin typeface="Times New Roman"/>
                <a:ea typeface="Calibri"/>
              </a:rPr>
              <a:t>в Самарской области в 2025 году»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2F54F76B-40A8-574B-FD47-6C551B3EB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07" y="98170"/>
            <a:ext cx="749734" cy="749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5404BD8-FE93-A72C-0364-DD38372B63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10" y="4346582"/>
            <a:ext cx="412432" cy="6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66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F36D9-0E66-A78E-CC11-9B788EE69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1D553-5BAB-2761-E7B5-CE27BECC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0"/>
            <a:ext cx="4793704" cy="7700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rgbClr val="FF0000"/>
                </a:solidFill>
              </a:rPr>
              <a:t>Программа проведения мероприятия общеобразовательной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A88B93-5794-CDDA-F594-EFC0FC4EF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806" y="770047"/>
            <a:ext cx="8217444" cy="4261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5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ru-RU" sz="18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57B339-502B-7903-A80E-ED13EF4737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0" y="4426322"/>
            <a:ext cx="412432" cy="6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635BE172-EE6E-2E72-6A10-DBDEA9CA5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" y="33551"/>
            <a:ext cx="670064" cy="67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F67EB21-A7BE-8C36-CD8C-F00190F50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26132"/>
              </p:ext>
            </p:extLst>
          </p:nvPr>
        </p:nvGraphicFramePr>
        <p:xfrm>
          <a:off x="421141" y="770046"/>
          <a:ext cx="8734958" cy="394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619">
                  <a:extLst>
                    <a:ext uri="{9D8B030D-6E8A-4147-A177-3AD203B41FA5}">
                      <a16:colId xmlns:a16="http://schemas.microsoft.com/office/drawing/2014/main" val="1243403569"/>
                    </a:ext>
                  </a:extLst>
                </a:gridCol>
                <a:gridCol w="6744339">
                  <a:extLst>
                    <a:ext uri="{9D8B030D-6E8A-4147-A177-3AD203B41FA5}">
                      <a16:colId xmlns:a16="http://schemas.microsoft.com/office/drawing/2014/main" val="2771301168"/>
                    </a:ext>
                  </a:extLst>
                </a:gridCol>
              </a:tblGrid>
              <a:tr h="483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16.40-17.00</a:t>
                      </a:r>
                    </a:p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Начало регистрации, встреча родителей</a:t>
                      </a:r>
                    </a:p>
                    <a:p>
                      <a:pPr algn="l"/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91171"/>
                  </a:ext>
                </a:extLst>
              </a:tr>
              <a:tr h="17390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17.00 – 17.30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1" dirty="0"/>
                        <a:t>Участие в областном родительском собрании: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/>
                    </a:p>
                    <a:p>
                      <a:pPr marL="0" indent="0" algn="l">
                        <a:buNone/>
                      </a:pPr>
                      <a:r>
                        <a:rPr lang="ru-RU" sz="1200" b="1" dirty="0"/>
                        <a:t>1. Министр образования Самарской области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Виктор Альбертович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</a:rPr>
                        <a:t>Акопьян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dirty="0"/>
                        <a:t>« О готовности региона и школ к экзаменационной кампании 2025 года. Выстраивание дальнейшей профессиональной траектории развития выпускников»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/>
                    </a:p>
                    <a:p>
                      <a:pPr marL="0" indent="0" algn="l">
                        <a:buNone/>
                      </a:pPr>
                      <a:r>
                        <a:rPr lang="ru-RU" sz="1200" b="1" dirty="0"/>
                        <a:t>2. Председатель областного родительского собрания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Елена  Анатольевна  Климова </a:t>
                      </a:r>
                    </a:p>
                    <a:p>
                      <a:pPr algn="l"/>
                      <a:endParaRPr lang="ru-RU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/>
                        <a:t>трансляция в «ВКонтакте»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https://vkvideo.ru/video-211853778_456239434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35106"/>
                  </a:ext>
                </a:extLst>
              </a:tr>
              <a:tr h="483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17.40 – 18.20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Участие в акции «Сдаем вместе. День сдачи ОГЭ и ЕГЭ родителями»</a:t>
                      </a:r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26532"/>
                  </a:ext>
                </a:extLst>
              </a:tr>
              <a:tr h="87013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18.30-19.00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Родительские собрания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Ответы на вопросы родителей администрацией школы, классными руководителями </a:t>
                      </a:r>
                    </a:p>
                    <a:p>
                      <a:pPr algn="l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25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4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99746" y="335072"/>
            <a:ext cx="8075240" cy="549796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Основные этапы экзамена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597791-0476-4766-9FFA-84781AD78F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06037"/>
            <a:ext cx="412432" cy="6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EA3FF117-725E-F67D-B640-89D97EAE8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2" y="1131590"/>
            <a:ext cx="5436604" cy="396044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участников экзамена (родителей)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личных вещей участниками экзамена, мобильных телефонов и других средств связи 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через рамку металлоискателя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участников в аудитории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участников экзамена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Распечатка КИМ (1 комплект), выдача экзаменационных материалов участникам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экзаменационной работы по предмету ЕГЭ(математика)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(проверка работ )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Оглашение результатов 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7612FC3-F670-641C-049B-4EAD7AF0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7" y="157929"/>
            <a:ext cx="795723" cy="795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:a16="http://schemas.microsoft.com/office/drawing/2014/main" id="{B6426EB2-C75F-8C65-1E61-E31670DC7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597" y="2860340"/>
            <a:ext cx="2775793" cy="184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cture background">
            <a:extLst>
              <a:ext uri="{FF2B5EF4-FFF2-40B4-BE49-F238E27FC236}">
                <a16:creationId xmlns:a16="http://schemas.microsoft.com/office/drawing/2014/main" id="{484E1775-6285-676C-795E-13C454CC2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09970"/>
            <a:ext cx="2103272" cy="157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cture background">
            <a:extLst>
              <a:ext uri="{FF2B5EF4-FFF2-40B4-BE49-F238E27FC236}">
                <a16:creationId xmlns:a16="http://schemas.microsoft.com/office/drawing/2014/main" id="{24B12592-4E91-F133-D054-931FB7B22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97" y="1981998"/>
            <a:ext cx="811703" cy="81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2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363</TotalTime>
  <Words>261</Words>
  <Application>Microsoft Office PowerPoint</Application>
  <PresentationFormat>Экран (16:9)</PresentationFormat>
  <Paragraphs>43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О проведении  Всероссийской акции «Сдаем вместе. День сдачи ГИА родителями» в 2025 году</vt:lpstr>
      <vt:lpstr>Презентация PowerPoint</vt:lpstr>
      <vt:lpstr>Программа проведения мероприятия общеобразовательной организации</vt:lpstr>
      <vt:lpstr>Основные этапы экзамена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проведении регионального этапа Всероссийской гуманитарной телевизионной олимпиады для школьников «Умницы и умники» в Самарской области в 2025 году</dc:title>
  <dc:creator>Будылев Сергей Михайлович</dc:creator>
  <cp:lastModifiedBy>Панкова Жанна Юрьевна</cp:lastModifiedBy>
  <cp:revision>28</cp:revision>
  <cp:lastPrinted>2025-02-26T13:18:14Z</cp:lastPrinted>
  <dcterms:created xsi:type="dcterms:W3CDTF">2025-02-10T13:41:33Z</dcterms:created>
  <dcterms:modified xsi:type="dcterms:W3CDTF">2025-02-27T08:39:17Z</dcterms:modified>
</cp:coreProperties>
</file>